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31"/>
  </p:notesMasterIdLst>
  <p:handoutMasterIdLst>
    <p:handoutMasterId r:id="rId32"/>
  </p:handoutMasterIdLst>
  <p:sldIdLst>
    <p:sldId id="262" r:id="rId2"/>
    <p:sldId id="792" r:id="rId3"/>
    <p:sldId id="786" r:id="rId4"/>
    <p:sldId id="791" r:id="rId5"/>
    <p:sldId id="831" r:id="rId6"/>
    <p:sldId id="270" r:id="rId7"/>
    <p:sldId id="269" r:id="rId8"/>
    <p:sldId id="845" r:id="rId9"/>
    <p:sldId id="842" r:id="rId10"/>
    <p:sldId id="781" r:id="rId11"/>
    <p:sldId id="819" r:id="rId12"/>
    <p:sldId id="820" r:id="rId13"/>
    <p:sldId id="800" r:id="rId14"/>
    <p:sldId id="802" r:id="rId15"/>
    <p:sldId id="803" r:id="rId16"/>
    <p:sldId id="804" r:id="rId17"/>
    <p:sldId id="805" r:id="rId18"/>
    <p:sldId id="806" r:id="rId19"/>
    <p:sldId id="839" r:id="rId20"/>
    <p:sldId id="807" r:id="rId21"/>
    <p:sldId id="808" r:id="rId22"/>
    <p:sldId id="779" r:id="rId23"/>
    <p:sldId id="844" r:id="rId24"/>
    <p:sldId id="846" r:id="rId25"/>
    <p:sldId id="837" r:id="rId26"/>
    <p:sldId id="841" r:id="rId27"/>
    <p:sldId id="843" r:id="rId28"/>
    <p:sldId id="799" r:id="rId29"/>
    <p:sldId id="79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69222F-2F2D-5CF3-0524-F29D42201538}" name="Allen, Brittany (OSSE)" initials="A(" userId="S::brittany.allen@dc.gov::f6ad14bc-7fe3-4200-b6f4-acd0363cdb4a" providerId="AD"/>
  <p188:author id="{0C0F2E32-2928-8FDF-D2A0-F9BB9BF4F27F}" name="Gall, Andrew (OSSE)" initials="GA(" userId="S::andrew.gall@dc.gov::f1f9a7c5-16d0-45e2-8db2-a76ff27280b4" providerId="AD"/>
  <p188:author id="{9D66C950-568A-2AD6-F29B-87F781A37865}" name="Ketelsen, Celina (OSSE)" initials="KC(" userId="S::celina.ketelsen@dc.gov::016670ff-fc32-470e-a000-639e249b0a9f" providerId="AD"/>
  <p188:author id="{12D0FC59-26C3-58E9-873C-3896CFCB8D7F}" name="Ross, Elizabeth (OSSE)" initials="R(" userId="S::elizabeth.ross@dc.gov::07c78531-6f57-4b3f-bd26-ff8f486138e8" providerId="AD"/>
  <p188:author id="{99878FC0-16B9-9B92-4152-989CBBDBCBBF}" name="Kantzer, Madison (OSSE)" initials="KM(" userId="S::madison.kantzer@dc.gov::31db731f-7259-46f1-8b83-9b5a5858f72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8080"/>
    <a:srgbClr val="1B305C"/>
    <a:srgbClr val="095586"/>
    <a:srgbClr val="DC2A52"/>
    <a:srgbClr val="CC1F36"/>
    <a:srgbClr val="7E80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31" autoAdjust="0"/>
  </p:normalViewPr>
  <p:slideViewPr>
    <p:cSldViewPr snapToGrid="0">
      <p:cViewPr varScale="1">
        <p:scale>
          <a:sx n="95" d="100"/>
          <a:sy n="95" d="100"/>
        </p:scale>
        <p:origin x="1158" y="84"/>
      </p:cViewPr>
      <p:guideLst>
        <p:guide pos="3840"/>
        <p:guide orient="horz" pos="21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ll, Andrew (OSSE)" userId="f1f9a7c5-16d0-45e2-8db2-a76ff27280b4" providerId="ADAL" clId="{E6059DD1-D2FD-48DD-A6E0-2ECC43F59ECE}"/>
    <pc:docChg chg="custSel modSld sldOrd">
      <pc:chgData name="Gall, Andrew (OSSE)" userId="f1f9a7c5-16d0-45e2-8db2-a76ff27280b4" providerId="ADAL" clId="{E6059DD1-D2FD-48DD-A6E0-2ECC43F59ECE}" dt="2023-03-24T16:19:47.623" v="43" actId="478"/>
      <pc:docMkLst>
        <pc:docMk/>
      </pc:docMkLst>
      <pc:sldChg chg="modNotesTx">
        <pc:chgData name="Gall, Andrew (OSSE)" userId="f1f9a7c5-16d0-45e2-8db2-a76ff27280b4" providerId="ADAL" clId="{E6059DD1-D2FD-48DD-A6E0-2ECC43F59ECE}" dt="2023-03-24T16:11:05.836" v="3" actId="20577"/>
        <pc:sldMkLst>
          <pc:docMk/>
          <pc:sldMk cId="2704947732" sldId="269"/>
        </pc:sldMkLst>
      </pc:sldChg>
      <pc:sldChg chg="delSp modSp mod">
        <pc:chgData name="Gall, Andrew (OSSE)" userId="f1f9a7c5-16d0-45e2-8db2-a76ff27280b4" providerId="ADAL" clId="{E6059DD1-D2FD-48DD-A6E0-2ECC43F59ECE}" dt="2023-03-24T16:12:20.573" v="13" actId="478"/>
        <pc:sldMkLst>
          <pc:docMk/>
          <pc:sldMk cId="808874170" sldId="270"/>
        </pc:sldMkLst>
        <pc:spChg chg="del mod">
          <ac:chgData name="Gall, Andrew (OSSE)" userId="f1f9a7c5-16d0-45e2-8db2-a76ff27280b4" providerId="ADAL" clId="{E6059DD1-D2FD-48DD-A6E0-2ECC43F59ECE}" dt="2023-03-24T16:12:20.573" v="13" actId="478"/>
          <ac:spMkLst>
            <pc:docMk/>
            <pc:sldMk cId="808874170" sldId="270"/>
            <ac:spMk id="2" creationId="{FD052595-6174-10F9-BD6C-195FC23EB0D3}"/>
          </ac:spMkLst>
        </pc:spChg>
      </pc:sldChg>
      <pc:sldChg chg="modSp mod modNotesTx">
        <pc:chgData name="Gall, Andrew (OSSE)" userId="f1f9a7c5-16d0-45e2-8db2-a76ff27280b4" providerId="ADAL" clId="{E6059DD1-D2FD-48DD-A6E0-2ECC43F59ECE}" dt="2023-03-24T16:18:52.477" v="38" actId="20577"/>
        <pc:sldMkLst>
          <pc:docMk/>
          <pc:sldMk cId="2135573379" sldId="779"/>
        </pc:sldMkLst>
        <pc:spChg chg="mod">
          <ac:chgData name="Gall, Andrew (OSSE)" userId="f1f9a7c5-16d0-45e2-8db2-a76ff27280b4" providerId="ADAL" clId="{E6059DD1-D2FD-48DD-A6E0-2ECC43F59ECE}" dt="2023-03-24T16:18:52.477" v="38" actId="20577"/>
          <ac:spMkLst>
            <pc:docMk/>
            <pc:sldMk cId="2135573379" sldId="779"/>
            <ac:spMk id="6" creationId="{7EDB0C94-2A02-3FA3-97B3-443095DC1F34}"/>
          </ac:spMkLst>
        </pc:spChg>
      </pc:sldChg>
      <pc:sldChg chg="delSp mod">
        <pc:chgData name="Gall, Andrew (OSSE)" userId="f1f9a7c5-16d0-45e2-8db2-a76ff27280b4" providerId="ADAL" clId="{E6059DD1-D2FD-48DD-A6E0-2ECC43F59ECE}" dt="2023-03-24T16:11:20.727" v="4" actId="478"/>
        <pc:sldMkLst>
          <pc:docMk/>
          <pc:sldMk cId="1563044109" sldId="781"/>
        </pc:sldMkLst>
        <pc:spChg chg="del">
          <ac:chgData name="Gall, Andrew (OSSE)" userId="f1f9a7c5-16d0-45e2-8db2-a76ff27280b4" providerId="ADAL" clId="{E6059DD1-D2FD-48DD-A6E0-2ECC43F59ECE}" dt="2023-03-24T16:11:20.727" v="4" actId="478"/>
          <ac:spMkLst>
            <pc:docMk/>
            <pc:sldMk cId="1563044109" sldId="781"/>
            <ac:spMk id="2" creationId="{0D5D528F-0A5D-856E-30A8-A101AD72EC03}"/>
          </ac:spMkLst>
        </pc:spChg>
      </pc:sldChg>
      <pc:sldChg chg="delSp mod">
        <pc:chgData name="Gall, Andrew (OSSE)" userId="f1f9a7c5-16d0-45e2-8db2-a76ff27280b4" providerId="ADAL" clId="{E6059DD1-D2FD-48DD-A6E0-2ECC43F59ECE}" dt="2023-03-24T16:10:55.049" v="1" actId="478"/>
        <pc:sldMkLst>
          <pc:docMk/>
          <pc:sldMk cId="1997083451" sldId="791"/>
        </pc:sldMkLst>
        <pc:spChg chg="del">
          <ac:chgData name="Gall, Andrew (OSSE)" userId="f1f9a7c5-16d0-45e2-8db2-a76ff27280b4" providerId="ADAL" clId="{E6059DD1-D2FD-48DD-A6E0-2ECC43F59ECE}" dt="2023-03-24T16:10:55.049" v="1" actId="478"/>
          <ac:spMkLst>
            <pc:docMk/>
            <pc:sldMk cId="1997083451" sldId="791"/>
            <ac:spMk id="2" creationId="{1752F8E4-ACF4-C66E-49FE-3BA95D62EA31}"/>
          </ac:spMkLst>
        </pc:spChg>
      </pc:sldChg>
      <pc:sldChg chg="delSp mod modNotesTx">
        <pc:chgData name="Gall, Andrew (OSSE)" userId="f1f9a7c5-16d0-45e2-8db2-a76ff27280b4" providerId="ADAL" clId="{E6059DD1-D2FD-48DD-A6E0-2ECC43F59ECE}" dt="2023-03-24T16:19:37.108" v="42" actId="478"/>
        <pc:sldMkLst>
          <pc:docMk/>
          <pc:sldMk cId="567023848" sldId="793"/>
        </pc:sldMkLst>
        <pc:spChg chg="del">
          <ac:chgData name="Gall, Andrew (OSSE)" userId="f1f9a7c5-16d0-45e2-8db2-a76ff27280b4" providerId="ADAL" clId="{E6059DD1-D2FD-48DD-A6E0-2ECC43F59ECE}" dt="2023-03-24T16:19:37.108" v="42" actId="478"/>
          <ac:spMkLst>
            <pc:docMk/>
            <pc:sldMk cId="567023848" sldId="793"/>
            <ac:spMk id="2" creationId="{354938DB-194A-EDB9-1C1C-5A7A8C3D4E57}"/>
          </ac:spMkLst>
        </pc:spChg>
      </pc:sldChg>
      <pc:sldChg chg="delSp mod modNotesTx">
        <pc:chgData name="Gall, Andrew (OSSE)" userId="f1f9a7c5-16d0-45e2-8db2-a76ff27280b4" providerId="ADAL" clId="{E6059DD1-D2FD-48DD-A6E0-2ECC43F59ECE}" dt="2023-03-24T16:12:34.301" v="14" actId="20577"/>
        <pc:sldMkLst>
          <pc:docMk/>
          <pc:sldMk cId="4026912749" sldId="800"/>
        </pc:sldMkLst>
        <pc:spChg chg="del">
          <ac:chgData name="Gall, Andrew (OSSE)" userId="f1f9a7c5-16d0-45e2-8db2-a76ff27280b4" providerId="ADAL" clId="{E6059DD1-D2FD-48DD-A6E0-2ECC43F59ECE}" dt="2023-03-24T16:11:40.507" v="7" actId="478"/>
          <ac:spMkLst>
            <pc:docMk/>
            <pc:sldMk cId="4026912749" sldId="800"/>
            <ac:spMk id="2" creationId="{0D2DB3DB-EF55-8E33-BA2E-1F307EED57DA}"/>
          </ac:spMkLst>
        </pc:spChg>
      </pc:sldChg>
      <pc:sldChg chg="delSp modSp mod modNotesTx">
        <pc:chgData name="Gall, Andrew (OSSE)" userId="f1f9a7c5-16d0-45e2-8db2-a76ff27280b4" providerId="ADAL" clId="{E6059DD1-D2FD-48DD-A6E0-2ECC43F59ECE}" dt="2023-03-24T16:13:11.999" v="15" actId="20577"/>
        <pc:sldMkLst>
          <pc:docMk/>
          <pc:sldMk cId="574822046" sldId="802"/>
        </pc:sldMkLst>
        <pc:spChg chg="del mod">
          <ac:chgData name="Gall, Andrew (OSSE)" userId="f1f9a7c5-16d0-45e2-8db2-a76ff27280b4" providerId="ADAL" clId="{E6059DD1-D2FD-48DD-A6E0-2ECC43F59ECE}" dt="2023-03-24T16:12:11.012" v="12" actId="478"/>
          <ac:spMkLst>
            <pc:docMk/>
            <pc:sldMk cId="574822046" sldId="802"/>
            <ac:spMk id="2" creationId="{34745D54-5AF5-5B57-3945-6E9C2BC0773C}"/>
          </ac:spMkLst>
        </pc:spChg>
      </pc:sldChg>
      <pc:sldChg chg="delSp modSp mod">
        <pc:chgData name="Gall, Andrew (OSSE)" userId="f1f9a7c5-16d0-45e2-8db2-a76ff27280b4" providerId="ADAL" clId="{E6059DD1-D2FD-48DD-A6E0-2ECC43F59ECE}" dt="2023-03-24T16:13:27.343" v="16" actId="2710"/>
        <pc:sldMkLst>
          <pc:docMk/>
          <pc:sldMk cId="2324410039" sldId="803"/>
        </pc:sldMkLst>
        <pc:spChg chg="del mod">
          <ac:chgData name="Gall, Andrew (OSSE)" userId="f1f9a7c5-16d0-45e2-8db2-a76ff27280b4" providerId="ADAL" clId="{E6059DD1-D2FD-48DD-A6E0-2ECC43F59ECE}" dt="2023-03-24T16:12:07.674" v="11" actId="478"/>
          <ac:spMkLst>
            <pc:docMk/>
            <pc:sldMk cId="2324410039" sldId="803"/>
            <ac:spMk id="2" creationId="{7ACA76F6-74A0-7A22-A0B8-3DFA7B769C8A}"/>
          </ac:spMkLst>
        </pc:spChg>
        <pc:spChg chg="mod">
          <ac:chgData name="Gall, Andrew (OSSE)" userId="f1f9a7c5-16d0-45e2-8db2-a76ff27280b4" providerId="ADAL" clId="{E6059DD1-D2FD-48DD-A6E0-2ECC43F59ECE}" dt="2023-03-24T16:13:27.343" v="16" actId="2710"/>
          <ac:spMkLst>
            <pc:docMk/>
            <pc:sldMk cId="2324410039" sldId="803"/>
            <ac:spMk id="9" creationId="{D8B0FA52-B047-0692-8331-9F344EA49183}"/>
          </ac:spMkLst>
        </pc:spChg>
      </pc:sldChg>
      <pc:sldChg chg="delSp mod modNotesTx">
        <pc:chgData name="Gall, Andrew (OSSE)" userId="f1f9a7c5-16d0-45e2-8db2-a76ff27280b4" providerId="ADAL" clId="{E6059DD1-D2FD-48DD-A6E0-2ECC43F59ECE}" dt="2023-03-24T16:13:49.121" v="17" actId="20577"/>
        <pc:sldMkLst>
          <pc:docMk/>
          <pc:sldMk cId="2632804536" sldId="804"/>
        </pc:sldMkLst>
        <pc:spChg chg="del">
          <ac:chgData name="Gall, Andrew (OSSE)" userId="f1f9a7c5-16d0-45e2-8db2-a76ff27280b4" providerId="ADAL" clId="{E6059DD1-D2FD-48DD-A6E0-2ECC43F59ECE}" dt="2023-03-24T16:12:02.117" v="10" actId="478"/>
          <ac:spMkLst>
            <pc:docMk/>
            <pc:sldMk cId="2632804536" sldId="804"/>
            <ac:spMk id="2" creationId="{4C559B5C-FEC7-310E-2026-C3D0C9737D99}"/>
          </ac:spMkLst>
        </pc:spChg>
      </pc:sldChg>
      <pc:sldChg chg="delSp mod">
        <pc:chgData name="Gall, Andrew (OSSE)" userId="f1f9a7c5-16d0-45e2-8db2-a76ff27280b4" providerId="ADAL" clId="{E6059DD1-D2FD-48DD-A6E0-2ECC43F59ECE}" dt="2023-03-24T16:13:57.607" v="18" actId="478"/>
        <pc:sldMkLst>
          <pc:docMk/>
          <pc:sldMk cId="2747993276" sldId="805"/>
        </pc:sldMkLst>
        <pc:spChg chg="del">
          <ac:chgData name="Gall, Andrew (OSSE)" userId="f1f9a7c5-16d0-45e2-8db2-a76ff27280b4" providerId="ADAL" clId="{E6059DD1-D2FD-48DD-A6E0-2ECC43F59ECE}" dt="2023-03-24T16:13:57.607" v="18" actId="478"/>
          <ac:spMkLst>
            <pc:docMk/>
            <pc:sldMk cId="2747993276" sldId="805"/>
            <ac:spMk id="2" creationId="{352AF142-5162-64AB-25FB-B06BC1E9966D}"/>
          </ac:spMkLst>
        </pc:spChg>
      </pc:sldChg>
      <pc:sldChg chg="modNotesTx">
        <pc:chgData name="Gall, Andrew (OSSE)" userId="f1f9a7c5-16d0-45e2-8db2-a76ff27280b4" providerId="ADAL" clId="{E6059DD1-D2FD-48DD-A6E0-2ECC43F59ECE}" dt="2023-03-24T16:14:04.904" v="19" actId="20577"/>
        <pc:sldMkLst>
          <pc:docMk/>
          <pc:sldMk cId="3344768152" sldId="806"/>
        </pc:sldMkLst>
      </pc:sldChg>
      <pc:sldChg chg="modSp mod modNotesTx">
        <pc:chgData name="Gall, Andrew (OSSE)" userId="f1f9a7c5-16d0-45e2-8db2-a76ff27280b4" providerId="ADAL" clId="{E6059DD1-D2FD-48DD-A6E0-2ECC43F59ECE}" dt="2023-03-24T16:16:48.642" v="30" actId="2711"/>
        <pc:sldMkLst>
          <pc:docMk/>
          <pc:sldMk cId="1736628195" sldId="807"/>
        </pc:sldMkLst>
        <pc:spChg chg="mod">
          <ac:chgData name="Gall, Andrew (OSSE)" userId="f1f9a7c5-16d0-45e2-8db2-a76ff27280b4" providerId="ADAL" clId="{E6059DD1-D2FD-48DD-A6E0-2ECC43F59ECE}" dt="2023-03-24T16:16:48.642" v="30" actId="2711"/>
          <ac:spMkLst>
            <pc:docMk/>
            <pc:sldMk cId="1736628195" sldId="807"/>
            <ac:spMk id="4" creationId="{1379C78D-BAA8-3732-DC18-70CEAFE16626}"/>
          </ac:spMkLst>
        </pc:spChg>
      </pc:sldChg>
      <pc:sldChg chg="delSp modSp mod modNotesTx">
        <pc:chgData name="Gall, Andrew (OSSE)" userId="f1f9a7c5-16d0-45e2-8db2-a76ff27280b4" providerId="ADAL" clId="{E6059DD1-D2FD-48DD-A6E0-2ECC43F59ECE}" dt="2023-03-24T16:16:19.961" v="29" actId="20577"/>
        <pc:sldMkLst>
          <pc:docMk/>
          <pc:sldMk cId="2681841180" sldId="808"/>
        </pc:sldMkLst>
        <pc:spChg chg="del">
          <ac:chgData name="Gall, Andrew (OSSE)" userId="f1f9a7c5-16d0-45e2-8db2-a76ff27280b4" providerId="ADAL" clId="{E6059DD1-D2FD-48DD-A6E0-2ECC43F59ECE}" dt="2023-03-24T16:15:09.112" v="26" actId="478"/>
          <ac:spMkLst>
            <pc:docMk/>
            <pc:sldMk cId="2681841180" sldId="808"/>
            <ac:spMk id="2" creationId="{B69BB6EA-9A3A-BED6-7D10-B419293CD369}"/>
          </ac:spMkLst>
        </pc:spChg>
        <pc:spChg chg="mod">
          <ac:chgData name="Gall, Andrew (OSSE)" userId="f1f9a7c5-16d0-45e2-8db2-a76ff27280b4" providerId="ADAL" clId="{E6059DD1-D2FD-48DD-A6E0-2ECC43F59ECE}" dt="2023-03-24T16:14:50.585" v="25" actId="20577"/>
          <ac:spMkLst>
            <pc:docMk/>
            <pc:sldMk cId="2681841180" sldId="808"/>
            <ac:spMk id="8" creationId="{30C28CF9-1D95-94D1-80F6-E35DACD9530C}"/>
          </ac:spMkLst>
        </pc:spChg>
        <pc:spChg chg="mod">
          <ac:chgData name="Gall, Andrew (OSSE)" userId="f1f9a7c5-16d0-45e2-8db2-a76ff27280b4" providerId="ADAL" clId="{E6059DD1-D2FD-48DD-A6E0-2ECC43F59ECE}" dt="2023-03-24T16:16:19.961" v="29" actId="20577"/>
          <ac:spMkLst>
            <pc:docMk/>
            <pc:sldMk cId="2681841180" sldId="808"/>
            <ac:spMk id="11" creationId="{D7A3E5F4-9E6D-E201-5494-ACDFB9170E73}"/>
          </ac:spMkLst>
        </pc:spChg>
      </pc:sldChg>
      <pc:sldChg chg="delSp mod">
        <pc:chgData name="Gall, Andrew (OSSE)" userId="f1f9a7c5-16d0-45e2-8db2-a76ff27280b4" providerId="ADAL" clId="{E6059DD1-D2FD-48DD-A6E0-2ECC43F59ECE}" dt="2023-03-24T16:11:28.490" v="5" actId="478"/>
        <pc:sldMkLst>
          <pc:docMk/>
          <pc:sldMk cId="2706558346" sldId="819"/>
        </pc:sldMkLst>
        <pc:spChg chg="del">
          <ac:chgData name="Gall, Andrew (OSSE)" userId="f1f9a7c5-16d0-45e2-8db2-a76ff27280b4" providerId="ADAL" clId="{E6059DD1-D2FD-48DD-A6E0-2ECC43F59ECE}" dt="2023-03-24T16:11:28.490" v="5" actId="478"/>
          <ac:spMkLst>
            <pc:docMk/>
            <pc:sldMk cId="2706558346" sldId="819"/>
            <ac:spMk id="2" creationId="{1104ED09-5BF3-BD0C-BD79-CFB66CBF06E4}"/>
          </ac:spMkLst>
        </pc:spChg>
      </pc:sldChg>
      <pc:sldChg chg="delSp mod">
        <pc:chgData name="Gall, Andrew (OSSE)" userId="f1f9a7c5-16d0-45e2-8db2-a76ff27280b4" providerId="ADAL" clId="{E6059DD1-D2FD-48DD-A6E0-2ECC43F59ECE}" dt="2023-03-24T16:11:34.598" v="6" actId="478"/>
        <pc:sldMkLst>
          <pc:docMk/>
          <pc:sldMk cId="1673575246" sldId="820"/>
        </pc:sldMkLst>
        <pc:spChg chg="del">
          <ac:chgData name="Gall, Andrew (OSSE)" userId="f1f9a7c5-16d0-45e2-8db2-a76ff27280b4" providerId="ADAL" clId="{E6059DD1-D2FD-48DD-A6E0-2ECC43F59ECE}" dt="2023-03-24T16:11:34.598" v="6" actId="478"/>
          <ac:spMkLst>
            <pc:docMk/>
            <pc:sldMk cId="1673575246" sldId="820"/>
            <ac:spMk id="2" creationId="{D93DAEA3-F3A7-D281-071B-29003FE63A81}"/>
          </ac:spMkLst>
        </pc:spChg>
      </pc:sldChg>
      <pc:sldChg chg="modNotesTx">
        <pc:chgData name="Gall, Andrew (OSSE)" userId="f1f9a7c5-16d0-45e2-8db2-a76ff27280b4" providerId="ADAL" clId="{E6059DD1-D2FD-48DD-A6E0-2ECC43F59ECE}" dt="2023-03-24T16:10:37.297" v="0" actId="20577"/>
        <pc:sldMkLst>
          <pc:docMk/>
          <pc:sldMk cId="1260667643" sldId="831"/>
        </pc:sldMkLst>
      </pc:sldChg>
      <pc:sldChg chg="modNotesTx">
        <pc:chgData name="Gall, Andrew (OSSE)" userId="f1f9a7c5-16d0-45e2-8db2-a76ff27280b4" providerId="ADAL" clId="{E6059DD1-D2FD-48DD-A6E0-2ECC43F59ECE}" dt="2023-03-24T16:14:09.335" v="20" actId="20577"/>
        <pc:sldMkLst>
          <pc:docMk/>
          <pc:sldMk cId="292196624" sldId="839"/>
        </pc:sldMkLst>
      </pc:sldChg>
      <pc:sldChg chg="delCm">
        <pc:chgData name="Gall, Andrew (OSSE)" userId="f1f9a7c5-16d0-45e2-8db2-a76ff27280b4" providerId="ADAL" clId="{E6059DD1-D2FD-48DD-A6E0-2ECC43F59ECE}" dt="2023-03-24T16:17:19.876" v="32"/>
        <pc:sldMkLst>
          <pc:docMk/>
          <pc:sldMk cId="3978694803" sldId="844"/>
        </pc:sldMkLst>
        <pc:extLst>
          <p:ext xmlns:p="http://schemas.openxmlformats.org/presentationml/2006/main" uri="{D6D511B9-2390-475A-947B-AFAB55BFBCF1}">
            <pc226:cmChg xmlns:pc226="http://schemas.microsoft.com/office/powerpoint/2022/06/main/command" chg="del">
              <pc226:chgData name="Gall, Andrew (OSSE)" userId="f1f9a7c5-16d0-45e2-8db2-a76ff27280b4" providerId="ADAL" clId="{E6059DD1-D2FD-48DD-A6E0-2ECC43F59ECE}" dt="2023-03-24T16:17:19.876" v="32"/>
              <pc2:cmMkLst xmlns:pc2="http://schemas.microsoft.com/office/powerpoint/2019/9/main/command">
                <pc:docMk/>
                <pc:sldMk cId="3978694803" sldId="844"/>
                <pc2:cmMk id="{0BAC2B4C-E5B5-4635-940B-875FD6A39C18}"/>
              </pc2:cmMkLst>
            </pc226:cmChg>
          </p:ext>
        </pc:extLst>
      </pc:sldChg>
      <pc:sldChg chg="delSp mod ord">
        <pc:chgData name="Gall, Andrew (OSSE)" userId="f1f9a7c5-16d0-45e2-8db2-a76ff27280b4" providerId="ADAL" clId="{E6059DD1-D2FD-48DD-A6E0-2ECC43F59ECE}" dt="2023-03-24T16:19:47.623" v="43" actId="478"/>
        <pc:sldMkLst>
          <pc:docMk/>
          <pc:sldMk cId="2873721096" sldId="846"/>
        </pc:sldMkLst>
        <pc:spChg chg="del">
          <ac:chgData name="Gall, Andrew (OSSE)" userId="f1f9a7c5-16d0-45e2-8db2-a76ff27280b4" providerId="ADAL" clId="{E6059DD1-D2FD-48DD-A6E0-2ECC43F59ECE}" dt="2023-03-24T16:19:47.623" v="43" actId="478"/>
          <ac:spMkLst>
            <pc:docMk/>
            <pc:sldMk cId="2873721096" sldId="846"/>
            <ac:spMk id="2" creationId="{86E387F7-5566-A3B0-7629-4E1FA887138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28FABC-55CA-4855-A2C4-E0D5D14E0092}" type="doc">
      <dgm:prSet loTypeId="urn:microsoft.com/office/officeart/2005/8/layout/hProcess9" loCatId="process" qsTypeId="urn:microsoft.com/office/officeart/2005/8/quickstyle/simple1" qsCatId="simple" csTypeId="urn:microsoft.com/office/officeart/2005/8/colors/accent1_1" csCatId="accent1" phldr="1"/>
      <dgm:spPr/>
    </dgm:pt>
    <dgm:pt modelId="{12FAFD7B-93EA-49F2-9944-C9DFCD90F5BD}">
      <dgm:prSet phldrT="[Text]"/>
      <dgm:spPr/>
      <dgm:t>
        <a:bodyPr/>
        <a:lstStyle/>
        <a:p>
          <a:r>
            <a:rPr lang="en-US">
              <a:latin typeface="Arial"/>
            </a:rPr>
            <a:t>OSSE</a:t>
          </a:r>
          <a:r>
            <a:rPr lang="en-US"/>
            <a:t> develops ancillary resources and implementation guidance with LEA leads, expert partners and experienced educators</a:t>
          </a:r>
        </a:p>
      </dgm:t>
    </dgm:pt>
    <dgm:pt modelId="{FC89478B-14F7-4537-BDD4-733B36FB1F40}" type="parTrans" cxnId="{70B18AEB-718B-4F7C-B1C2-78299B9F1E51}">
      <dgm:prSet/>
      <dgm:spPr/>
      <dgm:t>
        <a:bodyPr/>
        <a:lstStyle/>
        <a:p>
          <a:endParaRPr lang="en-US"/>
        </a:p>
      </dgm:t>
    </dgm:pt>
    <dgm:pt modelId="{01AD89D7-8593-4E1D-B6DA-82F7D0B3B3B4}" type="sibTrans" cxnId="{70B18AEB-718B-4F7C-B1C2-78299B9F1E51}">
      <dgm:prSet/>
      <dgm:spPr/>
      <dgm:t>
        <a:bodyPr/>
        <a:lstStyle/>
        <a:p>
          <a:endParaRPr lang="en-US"/>
        </a:p>
      </dgm:t>
    </dgm:pt>
    <dgm:pt modelId="{97586883-5A09-4C2D-B63B-CEF71C6AC8CA}">
      <dgm:prSet phldrT="[Text]"/>
      <dgm:spPr/>
      <dgm:t>
        <a:bodyPr/>
        <a:lstStyle/>
        <a:p>
          <a:r>
            <a:rPr lang="en-US"/>
            <a:t>LEAs use ancillary resources and implementation guidance to adopt and develop curriculum and educators resources</a:t>
          </a:r>
        </a:p>
      </dgm:t>
    </dgm:pt>
    <dgm:pt modelId="{B1CB5039-59DB-41A7-8542-355C909A9C80}" type="parTrans" cxnId="{1E1FF640-0AF4-4365-A139-142779B35D9B}">
      <dgm:prSet/>
      <dgm:spPr/>
      <dgm:t>
        <a:bodyPr/>
        <a:lstStyle/>
        <a:p>
          <a:endParaRPr lang="en-US"/>
        </a:p>
      </dgm:t>
    </dgm:pt>
    <dgm:pt modelId="{A9581F4A-F0AF-4CCD-AB4F-AF203671CDA4}" type="sibTrans" cxnId="{1E1FF640-0AF4-4365-A139-142779B35D9B}">
      <dgm:prSet/>
      <dgm:spPr/>
      <dgm:t>
        <a:bodyPr/>
        <a:lstStyle/>
        <a:p>
          <a:endParaRPr lang="en-US"/>
        </a:p>
      </dgm:t>
    </dgm:pt>
    <dgm:pt modelId="{7238B107-1FA9-4024-B51F-5FC1A03F3F27}">
      <dgm:prSet phldrT="[Text]"/>
      <dgm:spPr/>
      <dgm:t>
        <a:bodyPr/>
        <a:lstStyle/>
        <a:p>
          <a:r>
            <a:rPr lang="en-US"/>
            <a:t>LEAs and OSSE engage educators in professional development using revised standards and curricular resources</a:t>
          </a:r>
        </a:p>
      </dgm:t>
    </dgm:pt>
    <dgm:pt modelId="{B06448ED-B66A-4BD6-B0FF-315EE6B4B8D9}" type="parTrans" cxnId="{FE77EBC4-ADE3-4C7A-9A68-41083D6C79D9}">
      <dgm:prSet/>
      <dgm:spPr/>
      <dgm:t>
        <a:bodyPr/>
        <a:lstStyle/>
        <a:p>
          <a:endParaRPr lang="en-US"/>
        </a:p>
      </dgm:t>
    </dgm:pt>
    <dgm:pt modelId="{C67876ED-5050-431E-8CB4-670B19B1E290}" type="sibTrans" cxnId="{FE77EBC4-ADE3-4C7A-9A68-41083D6C79D9}">
      <dgm:prSet/>
      <dgm:spPr/>
      <dgm:t>
        <a:bodyPr/>
        <a:lstStyle/>
        <a:p>
          <a:endParaRPr lang="en-US"/>
        </a:p>
      </dgm:t>
    </dgm:pt>
    <dgm:pt modelId="{F0E57D69-7D9D-4D41-90CD-F6CB3438C64A}">
      <dgm:prSet phldrT="[Text]"/>
      <dgm:spPr/>
      <dgm:t>
        <a:bodyPr/>
        <a:lstStyle/>
        <a:p>
          <a:r>
            <a:rPr lang="en-US"/>
            <a:t>Educators are ready to implement revised social studies standards with fidelity </a:t>
          </a:r>
        </a:p>
      </dgm:t>
    </dgm:pt>
    <dgm:pt modelId="{13554FA7-17CC-4F62-9D70-8CFD0D896D05}" type="parTrans" cxnId="{C4327C97-DB4A-4573-AF4B-3000D2F87111}">
      <dgm:prSet/>
      <dgm:spPr/>
      <dgm:t>
        <a:bodyPr/>
        <a:lstStyle/>
        <a:p>
          <a:endParaRPr lang="en-US"/>
        </a:p>
      </dgm:t>
    </dgm:pt>
    <dgm:pt modelId="{91382C2B-57E6-4CBC-AA76-405730849C52}" type="sibTrans" cxnId="{C4327C97-DB4A-4573-AF4B-3000D2F87111}">
      <dgm:prSet/>
      <dgm:spPr/>
      <dgm:t>
        <a:bodyPr/>
        <a:lstStyle/>
        <a:p>
          <a:endParaRPr lang="en-US"/>
        </a:p>
      </dgm:t>
    </dgm:pt>
    <dgm:pt modelId="{F89873B8-F5B7-4160-BBEF-7ACBAA9A736E}" type="pres">
      <dgm:prSet presAssocID="{5C28FABC-55CA-4855-A2C4-E0D5D14E0092}" presName="CompostProcess" presStyleCnt="0">
        <dgm:presLayoutVars>
          <dgm:dir/>
          <dgm:resizeHandles val="exact"/>
        </dgm:presLayoutVars>
      </dgm:prSet>
      <dgm:spPr/>
    </dgm:pt>
    <dgm:pt modelId="{A934346E-F327-435A-93D4-282B43649DD3}" type="pres">
      <dgm:prSet presAssocID="{5C28FABC-55CA-4855-A2C4-E0D5D14E0092}" presName="arrow" presStyleLbl="bgShp" presStyleIdx="0" presStyleCnt="1"/>
      <dgm:spPr/>
    </dgm:pt>
    <dgm:pt modelId="{52C85903-0651-4079-8E90-6A9199C34BEB}" type="pres">
      <dgm:prSet presAssocID="{5C28FABC-55CA-4855-A2C4-E0D5D14E0092}" presName="linearProcess" presStyleCnt="0"/>
      <dgm:spPr/>
    </dgm:pt>
    <dgm:pt modelId="{A9BA4FF6-9503-443C-ABFF-18F344D1B940}" type="pres">
      <dgm:prSet presAssocID="{12FAFD7B-93EA-49F2-9944-C9DFCD90F5BD}" presName="textNode" presStyleLbl="node1" presStyleIdx="0" presStyleCnt="4">
        <dgm:presLayoutVars>
          <dgm:bulletEnabled val="1"/>
        </dgm:presLayoutVars>
      </dgm:prSet>
      <dgm:spPr/>
    </dgm:pt>
    <dgm:pt modelId="{6BE9727E-C40F-45FF-B32D-5DE3C9CE81C3}" type="pres">
      <dgm:prSet presAssocID="{01AD89D7-8593-4E1D-B6DA-82F7D0B3B3B4}" presName="sibTrans" presStyleCnt="0"/>
      <dgm:spPr/>
    </dgm:pt>
    <dgm:pt modelId="{555ED0D1-17DF-46A5-A7D3-CFB7A22ED03F}" type="pres">
      <dgm:prSet presAssocID="{97586883-5A09-4C2D-B63B-CEF71C6AC8CA}" presName="textNode" presStyleLbl="node1" presStyleIdx="1" presStyleCnt="4">
        <dgm:presLayoutVars>
          <dgm:bulletEnabled val="1"/>
        </dgm:presLayoutVars>
      </dgm:prSet>
      <dgm:spPr/>
    </dgm:pt>
    <dgm:pt modelId="{FDEDD837-B6BC-4451-AB67-08E6A7BF6993}" type="pres">
      <dgm:prSet presAssocID="{A9581F4A-F0AF-4CCD-AB4F-AF203671CDA4}" presName="sibTrans" presStyleCnt="0"/>
      <dgm:spPr/>
    </dgm:pt>
    <dgm:pt modelId="{444CC1ED-E23B-4229-B896-75657711363E}" type="pres">
      <dgm:prSet presAssocID="{7238B107-1FA9-4024-B51F-5FC1A03F3F27}" presName="textNode" presStyleLbl="node1" presStyleIdx="2" presStyleCnt="4">
        <dgm:presLayoutVars>
          <dgm:bulletEnabled val="1"/>
        </dgm:presLayoutVars>
      </dgm:prSet>
      <dgm:spPr/>
    </dgm:pt>
    <dgm:pt modelId="{A0F0809A-FCAD-46AC-9DD9-C97E2C0A3BEB}" type="pres">
      <dgm:prSet presAssocID="{C67876ED-5050-431E-8CB4-670B19B1E290}" presName="sibTrans" presStyleCnt="0"/>
      <dgm:spPr/>
    </dgm:pt>
    <dgm:pt modelId="{58C9E820-15DA-44D5-A48E-1FEAA5425D77}" type="pres">
      <dgm:prSet presAssocID="{F0E57D69-7D9D-4D41-90CD-F6CB3438C64A}" presName="textNode" presStyleLbl="node1" presStyleIdx="3" presStyleCnt="4">
        <dgm:presLayoutVars>
          <dgm:bulletEnabled val="1"/>
        </dgm:presLayoutVars>
      </dgm:prSet>
      <dgm:spPr/>
    </dgm:pt>
  </dgm:ptLst>
  <dgm:cxnLst>
    <dgm:cxn modelId="{E85F4D08-1A32-4A1F-9834-3D2308F056E6}" type="presOf" srcId="{F0E57D69-7D9D-4D41-90CD-F6CB3438C64A}" destId="{58C9E820-15DA-44D5-A48E-1FEAA5425D77}" srcOrd="0" destOrd="0" presId="urn:microsoft.com/office/officeart/2005/8/layout/hProcess9"/>
    <dgm:cxn modelId="{1E1FF640-0AF4-4365-A139-142779B35D9B}" srcId="{5C28FABC-55CA-4855-A2C4-E0D5D14E0092}" destId="{97586883-5A09-4C2D-B63B-CEF71C6AC8CA}" srcOrd="1" destOrd="0" parTransId="{B1CB5039-59DB-41A7-8542-355C909A9C80}" sibTransId="{A9581F4A-F0AF-4CCD-AB4F-AF203671CDA4}"/>
    <dgm:cxn modelId="{7A0F7C4D-53B9-4DC0-B7DD-A3D33A3966AD}" type="presOf" srcId="{12FAFD7B-93EA-49F2-9944-C9DFCD90F5BD}" destId="{A9BA4FF6-9503-443C-ABFF-18F344D1B940}" srcOrd="0" destOrd="0" presId="urn:microsoft.com/office/officeart/2005/8/layout/hProcess9"/>
    <dgm:cxn modelId="{C4327C97-DB4A-4573-AF4B-3000D2F87111}" srcId="{5C28FABC-55CA-4855-A2C4-E0D5D14E0092}" destId="{F0E57D69-7D9D-4D41-90CD-F6CB3438C64A}" srcOrd="3" destOrd="0" parTransId="{13554FA7-17CC-4F62-9D70-8CFD0D896D05}" sibTransId="{91382C2B-57E6-4CBC-AA76-405730849C52}"/>
    <dgm:cxn modelId="{2A0678AA-4890-45A2-8DCA-22ADF904F979}" type="presOf" srcId="{7238B107-1FA9-4024-B51F-5FC1A03F3F27}" destId="{444CC1ED-E23B-4229-B896-75657711363E}" srcOrd="0" destOrd="0" presId="urn:microsoft.com/office/officeart/2005/8/layout/hProcess9"/>
    <dgm:cxn modelId="{76D69BBF-484E-473E-8C92-C635AE11C808}" type="presOf" srcId="{5C28FABC-55CA-4855-A2C4-E0D5D14E0092}" destId="{F89873B8-F5B7-4160-BBEF-7ACBAA9A736E}" srcOrd="0" destOrd="0" presId="urn:microsoft.com/office/officeart/2005/8/layout/hProcess9"/>
    <dgm:cxn modelId="{FE77EBC4-ADE3-4C7A-9A68-41083D6C79D9}" srcId="{5C28FABC-55CA-4855-A2C4-E0D5D14E0092}" destId="{7238B107-1FA9-4024-B51F-5FC1A03F3F27}" srcOrd="2" destOrd="0" parTransId="{B06448ED-B66A-4BD6-B0FF-315EE6B4B8D9}" sibTransId="{C67876ED-5050-431E-8CB4-670B19B1E290}"/>
    <dgm:cxn modelId="{F95976DC-F67D-48D4-8B0E-A119BB0CC168}" type="presOf" srcId="{97586883-5A09-4C2D-B63B-CEF71C6AC8CA}" destId="{555ED0D1-17DF-46A5-A7D3-CFB7A22ED03F}" srcOrd="0" destOrd="0" presId="urn:microsoft.com/office/officeart/2005/8/layout/hProcess9"/>
    <dgm:cxn modelId="{70B18AEB-718B-4F7C-B1C2-78299B9F1E51}" srcId="{5C28FABC-55CA-4855-A2C4-E0D5D14E0092}" destId="{12FAFD7B-93EA-49F2-9944-C9DFCD90F5BD}" srcOrd="0" destOrd="0" parTransId="{FC89478B-14F7-4537-BDD4-733B36FB1F40}" sibTransId="{01AD89D7-8593-4E1D-B6DA-82F7D0B3B3B4}"/>
    <dgm:cxn modelId="{E3CFBC62-8609-40B0-A6A3-754B5F80005A}" type="presParOf" srcId="{F89873B8-F5B7-4160-BBEF-7ACBAA9A736E}" destId="{A934346E-F327-435A-93D4-282B43649DD3}" srcOrd="0" destOrd="0" presId="urn:microsoft.com/office/officeart/2005/8/layout/hProcess9"/>
    <dgm:cxn modelId="{FE17B839-769B-47EA-B902-C3655A7252A2}" type="presParOf" srcId="{F89873B8-F5B7-4160-BBEF-7ACBAA9A736E}" destId="{52C85903-0651-4079-8E90-6A9199C34BEB}" srcOrd="1" destOrd="0" presId="urn:microsoft.com/office/officeart/2005/8/layout/hProcess9"/>
    <dgm:cxn modelId="{3F2BFF18-A0D0-4E6E-A113-CBDB2094D8CC}" type="presParOf" srcId="{52C85903-0651-4079-8E90-6A9199C34BEB}" destId="{A9BA4FF6-9503-443C-ABFF-18F344D1B940}" srcOrd="0" destOrd="0" presId="urn:microsoft.com/office/officeart/2005/8/layout/hProcess9"/>
    <dgm:cxn modelId="{F1CBD66C-8521-4175-BA3E-156380DFECD3}" type="presParOf" srcId="{52C85903-0651-4079-8E90-6A9199C34BEB}" destId="{6BE9727E-C40F-45FF-B32D-5DE3C9CE81C3}" srcOrd="1" destOrd="0" presId="urn:microsoft.com/office/officeart/2005/8/layout/hProcess9"/>
    <dgm:cxn modelId="{CEE00748-0330-4D44-828C-73E26ADF7B93}" type="presParOf" srcId="{52C85903-0651-4079-8E90-6A9199C34BEB}" destId="{555ED0D1-17DF-46A5-A7D3-CFB7A22ED03F}" srcOrd="2" destOrd="0" presId="urn:microsoft.com/office/officeart/2005/8/layout/hProcess9"/>
    <dgm:cxn modelId="{2553FF48-E2A1-4D89-BA5E-326DF8268F06}" type="presParOf" srcId="{52C85903-0651-4079-8E90-6A9199C34BEB}" destId="{FDEDD837-B6BC-4451-AB67-08E6A7BF6993}" srcOrd="3" destOrd="0" presId="urn:microsoft.com/office/officeart/2005/8/layout/hProcess9"/>
    <dgm:cxn modelId="{5997C7B5-8E96-4F4C-912E-49B4D3471942}" type="presParOf" srcId="{52C85903-0651-4079-8E90-6A9199C34BEB}" destId="{444CC1ED-E23B-4229-B896-75657711363E}" srcOrd="4" destOrd="0" presId="urn:microsoft.com/office/officeart/2005/8/layout/hProcess9"/>
    <dgm:cxn modelId="{FE7E51EF-C6B4-4B33-9942-7581FD117119}" type="presParOf" srcId="{52C85903-0651-4079-8E90-6A9199C34BEB}" destId="{A0F0809A-FCAD-46AC-9DD9-C97E2C0A3BEB}" srcOrd="5" destOrd="0" presId="urn:microsoft.com/office/officeart/2005/8/layout/hProcess9"/>
    <dgm:cxn modelId="{9C30A981-E2D1-4F8D-AEFB-A445AA632297}" type="presParOf" srcId="{52C85903-0651-4079-8E90-6A9199C34BEB}" destId="{58C9E820-15DA-44D5-A48E-1FEAA5425D77}"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5D5C27-5BC5-4CD9-8CE5-D628973CA976}" type="doc">
      <dgm:prSet loTypeId="urn:microsoft.com/office/officeart/2005/8/layout/hProcess9" loCatId="process" qsTypeId="urn:microsoft.com/office/officeart/2005/8/quickstyle/simple1" qsCatId="simple" csTypeId="urn:microsoft.com/office/officeart/2005/8/colors/accent1_1" csCatId="accent1" phldr="1"/>
      <dgm:spPr/>
    </dgm:pt>
    <dgm:pt modelId="{B4F38399-9AC6-4C13-BC1D-21EE387E2A99}">
      <dgm:prSet phldrT="[Text]" custT="1"/>
      <dgm:spPr/>
      <dgm:t>
        <a:bodyPr/>
        <a:lstStyle/>
        <a:p>
          <a:r>
            <a:rPr lang="en-US" sz="2400"/>
            <a:t>April 2023</a:t>
          </a:r>
        </a:p>
        <a:p>
          <a:pPr rtl="0"/>
          <a:r>
            <a:rPr lang="en-US" sz="2400"/>
            <a:t>Continued engagement with stakeholders and SBOE</a:t>
          </a:r>
          <a:r>
            <a:rPr lang="en-US" sz="2400">
              <a:latin typeface="Arial"/>
            </a:rPr>
            <a:t> </a:t>
          </a:r>
          <a:endParaRPr lang="en-US" sz="2400"/>
        </a:p>
      </dgm:t>
    </dgm:pt>
    <dgm:pt modelId="{79969490-A43B-4AC7-ACA7-E503FF84218B}" type="parTrans" cxnId="{1B94B355-2787-4216-B6A0-F14E3E589934}">
      <dgm:prSet/>
      <dgm:spPr/>
      <dgm:t>
        <a:bodyPr/>
        <a:lstStyle/>
        <a:p>
          <a:endParaRPr lang="en-US"/>
        </a:p>
      </dgm:t>
    </dgm:pt>
    <dgm:pt modelId="{BC2EE897-0432-424D-AEB9-AC60AD5DA349}" type="sibTrans" cxnId="{1B94B355-2787-4216-B6A0-F14E3E589934}">
      <dgm:prSet/>
      <dgm:spPr/>
      <dgm:t>
        <a:bodyPr/>
        <a:lstStyle/>
        <a:p>
          <a:endParaRPr lang="en-US"/>
        </a:p>
      </dgm:t>
    </dgm:pt>
    <dgm:pt modelId="{1137287C-34CB-411E-832D-071208A34C98}">
      <dgm:prSet custT="1"/>
      <dgm:spPr/>
      <dgm:t>
        <a:bodyPr/>
        <a:lstStyle/>
        <a:p>
          <a:pPr rtl="0"/>
          <a:r>
            <a:rPr lang="en-US" sz="2400"/>
            <a:t>May 2, 2023</a:t>
          </a:r>
          <a:r>
            <a:rPr lang="en-US" sz="2400">
              <a:latin typeface="Arial"/>
            </a:rPr>
            <a:t> </a:t>
          </a:r>
          <a:endParaRPr lang="en-US" sz="2400"/>
        </a:p>
        <a:p>
          <a:pPr rtl="0"/>
          <a:r>
            <a:rPr lang="en-US" sz="2400"/>
            <a:t>OSSE will present </a:t>
          </a:r>
          <a:r>
            <a:rPr lang="en-US" sz="2400">
              <a:latin typeface="Arial"/>
            </a:rPr>
            <a:t>updated</a:t>
          </a:r>
          <a:r>
            <a:rPr lang="en-US" sz="2400"/>
            <a:t> standards for SBOE </a:t>
          </a:r>
          <a:r>
            <a:rPr lang="en-US" sz="2400">
              <a:latin typeface="Arial"/>
            </a:rPr>
            <a:t>consideration </a:t>
          </a:r>
          <a:endParaRPr lang="en-US" sz="2400"/>
        </a:p>
      </dgm:t>
    </dgm:pt>
    <dgm:pt modelId="{B1ED85E1-C110-4EF9-9859-AFCEE90660B0}" type="parTrans" cxnId="{03D239A3-5475-4D56-BA80-C5E4266393F8}">
      <dgm:prSet/>
      <dgm:spPr/>
      <dgm:t>
        <a:bodyPr/>
        <a:lstStyle/>
        <a:p>
          <a:endParaRPr lang="en-US"/>
        </a:p>
      </dgm:t>
    </dgm:pt>
    <dgm:pt modelId="{520ADBEE-CBE7-4BFC-912F-976944F77ED2}" type="sibTrans" cxnId="{03D239A3-5475-4D56-BA80-C5E4266393F8}">
      <dgm:prSet/>
      <dgm:spPr/>
      <dgm:t>
        <a:bodyPr/>
        <a:lstStyle/>
        <a:p>
          <a:endParaRPr lang="en-US"/>
        </a:p>
      </dgm:t>
    </dgm:pt>
    <dgm:pt modelId="{ECF7EFF2-F09C-4A96-9547-15C9F0A55471}">
      <dgm:prSet custT="1"/>
      <dgm:spPr/>
      <dgm:t>
        <a:bodyPr/>
        <a:lstStyle/>
        <a:p>
          <a:pPr rtl="0"/>
          <a:r>
            <a:rPr lang="en-US" sz="2400">
              <a:latin typeface="Arial"/>
              <a:cs typeface="Arial"/>
            </a:rPr>
            <a:t>Spring 2023 </a:t>
          </a:r>
          <a:endParaRPr lang="en-US" sz="2400">
            <a:cs typeface="Arial"/>
          </a:endParaRPr>
        </a:p>
        <a:p>
          <a:r>
            <a:rPr lang="en-US" sz="2400">
              <a:cs typeface="Arial"/>
            </a:rPr>
            <a:t>Final Vote on Standards</a:t>
          </a:r>
        </a:p>
      </dgm:t>
    </dgm:pt>
    <dgm:pt modelId="{89E04286-0CB5-4FA2-AE7E-CDADA35E5229}" type="parTrans" cxnId="{51D59D77-5709-4F4F-875F-2F4AFA3C34B0}">
      <dgm:prSet/>
      <dgm:spPr/>
      <dgm:t>
        <a:bodyPr/>
        <a:lstStyle/>
        <a:p>
          <a:endParaRPr lang="en-US"/>
        </a:p>
      </dgm:t>
    </dgm:pt>
    <dgm:pt modelId="{523D31BF-4789-4C97-A50F-FBDA971C1B42}" type="sibTrans" cxnId="{51D59D77-5709-4F4F-875F-2F4AFA3C34B0}">
      <dgm:prSet/>
      <dgm:spPr/>
      <dgm:t>
        <a:bodyPr/>
        <a:lstStyle/>
        <a:p>
          <a:endParaRPr lang="en-US"/>
        </a:p>
      </dgm:t>
    </dgm:pt>
    <dgm:pt modelId="{1A9E0974-1934-4FDB-826B-300BA9038D97}" type="pres">
      <dgm:prSet presAssocID="{525D5C27-5BC5-4CD9-8CE5-D628973CA976}" presName="CompostProcess" presStyleCnt="0">
        <dgm:presLayoutVars>
          <dgm:dir/>
          <dgm:resizeHandles val="exact"/>
        </dgm:presLayoutVars>
      </dgm:prSet>
      <dgm:spPr/>
    </dgm:pt>
    <dgm:pt modelId="{16832A8B-D5B4-42F8-8EC2-5AF2AA1DA363}" type="pres">
      <dgm:prSet presAssocID="{525D5C27-5BC5-4CD9-8CE5-D628973CA976}" presName="arrow" presStyleLbl="bgShp" presStyleIdx="0" presStyleCnt="1"/>
      <dgm:spPr/>
    </dgm:pt>
    <dgm:pt modelId="{E45AAAD1-5186-4C30-9F07-3F855D81A842}" type="pres">
      <dgm:prSet presAssocID="{525D5C27-5BC5-4CD9-8CE5-D628973CA976}" presName="linearProcess" presStyleCnt="0"/>
      <dgm:spPr/>
    </dgm:pt>
    <dgm:pt modelId="{CD75D6EF-5580-4606-B61F-1FA2DA1FC187}" type="pres">
      <dgm:prSet presAssocID="{B4F38399-9AC6-4C13-BC1D-21EE387E2A99}" presName="textNode" presStyleLbl="node1" presStyleIdx="0" presStyleCnt="3">
        <dgm:presLayoutVars>
          <dgm:bulletEnabled val="1"/>
        </dgm:presLayoutVars>
      </dgm:prSet>
      <dgm:spPr/>
    </dgm:pt>
    <dgm:pt modelId="{3128FF1E-7058-4730-AC1E-89585AE9E0D1}" type="pres">
      <dgm:prSet presAssocID="{BC2EE897-0432-424D-AEB9-AC60AD5DA349}" presName="sibTrans" presStyleCnt="0"/>
      <dgm:spPr/>
    </dgm:pt>
    <dgm:pt modelId="{FF2FB48C-BF3F-4A9A-9837-104504A4C665}" type="pres">
      <dgm:prSet presAssocID="{1137287C-34CB-411E-832D-071208A34C98}" presName="textNode" presStyleLbl="node1" presStyleIdx="1" presStyleCnt="3">
        <dgm:presLayoutVars>
          <dgm:bulletEnabled val="1"/>
        </dgm:presLayoutVars>
      </dgm:prSet>
      <dgm:spPr/>
    </dgm:pt>
    <dgm:pt modelId="{54DF4AA7-A6FB-4033-9354-A94A8AE97EA1}" type="pres">
      <dgm:prSet presAssocID="{520ADBEE-CBE7-4BFC-912F-976944F77ED2}" presName="sibTrans" presStyleCnt="0"/>
      <dgm:spPr/>
    </dgm:pt>
    <dgm:pt modelId="{330BB201-7E65-4B9A-8893-E9513BEDAF0A}" type="pres">
      <dgm:prSet presAssocID="{ECF7EFF2-F09C-4A96-9547-15C9F0A55471}" presName="textNode" presStyleLbl="node1" presStyleIdx="2" presStyleCnt="3">
        <dgm:presLayoutVars>
          <dgm:bulletEnabled val="1"/>
        </dgm:presLayoutVars>
      </dgm:prSet>
      <dgm:spPr/>
    </dgm:pt>
  </dgm:ptLst>
  <dgm:cxnLst>
    <dgm:cxn modelId="{1B94B355-2787-4216-B6A0-F14E3E589934}" srcId="{525D5C27-5BC5-4CD9-8CE5-D628973CA976}" destId="{B4F38399-9AC6-4C13-BC1D-21EE387E2A99}" srcOrd="0" destOrd="0" parTransId="{79969490-A43B-4AC7-ACA7-E503FF84218B}" sibTransId="{BC2EE897-0432-424D-AEB9-AC60AD5DA349}"/>
    <dgm:cxn modelId="{160CED75-7B72-4ACF-B3FD-A6023BF83DFC}" type="presOf" srcId="{ECF7EFF2-F09C-4A96-9547-15C9F0A55471}" destId="{330BB201-7E65-4B9A-8893-E9513BEDAF0A}" srcOrd="0" destOrd="0" presId="urn:microsoft.com/office/officeart/2005/8/layout/hProcess9"/>
    <dgm:cxn modelId="{AC6DEF56-F575-43FA-A887-0760B8FD9527}" type="presOf" srcId="{1137287C-34CB-411E-832D-071208A34C98}" destId="{FF2FB48C-BF3F-4A9A-9837-104504A4C665}" srcOrd="0" destOrd="0" presId="urn:microsoft.com/office/officeart/2005/8/layout/hProcess9"/>
    <dgm:cxn modelId="{51D59D77-5709-4F4F-875F-2F4AFA3C34B0}" srcId="{525D5C27-5BC5-4CD9-8CE5-D628973CA976}" destId="{ECF7EFF2-F09C-4A96-9547-15C9F0A55471}" srcOrd="2" destOrd="0" parTransId="{89E04286-0CB5-4FA2-AE7E-CDADA35E5229}" sibTransId="{523D31BF-4789-4C97-A50F-FBDA971C1B42}"/>
    <dgm:cxn modelId="{03D239A3-5475-4D56-BA80-C5E4266393F8}" srcId="{525D5C27-5BC5-4CD9-8CE5-D628973CA976}" destId="{1137287C-34CB-411E-832D-071208A34C98}" srcOrd="1" destOrd="0" parTransId="{B1ED85E1-C110-4EF9-9859-AFCEE90660B0}" sibTransId="{520ADBEE-CBE7-4BFC-912F-976944F77ED2}"/>
    <dgm:cxn modelId="{11828DBC-58A4-4F89-86F6-C396CB9F7233}" type="presOf" srcId="{525D5C27-5BC5-4CD9-8CE5-D628973CA976}" destId="{1A9E0974-1934-4FDB-826B-300BA9038D97}" srcOrd="0" destOrd="0" presId="urn:microsoft.com/office/officeart/2005/8/layout/hProcess9"/>
    <dgm:cxn modelId="{B04BE7E1-6204-4091-8988-40BDC44712BE}" type="presOf" srcId="{B4F38399-9AC6-4C13-BC1D-21EE387E2A99}" destId="{CD75D6EF-5580-4606-B61F-1FA2DA1FC187}" srcOrd="0" destOrd="0" presId="urn:microsoft.com/office/officeart/2005/8/layout/hProcess9"/>
    <dgm:cxn modelId="{E06CB127-036C-4E6E-A53E-D7B2E6865324}" type="presParOf" srcId="{1A9E0974-1934-4FDB-826B-300BA9038D97}" destId="{16832A8B-D5B4-42F8-8EC2-5AF2AA1DA363}" srcOrd="0" destOrd="0" presId="urn:microsoft.com/office/officeart/2005/8/layout/hProcess9"/>
    <dgm:cxn modelId="{B80A1125-E838-43D3-84BD-2F1540895F37}" type="presParOf" srcId="{1A9E0974-1934-4FDB-826B-300BA9038D97}" destId="{E45AAAD1-5186-4C30-9F07-3F855D81A842}" srcOrd="1" destOrd="0" presId="urn:microsoft.com/office/officeart/2005/8/layout/hProcess9"/>
    <dgm:cxn modelId="{9C1865D5-9C90-4EE4-95B8-A48FF2479D8B}" type="presParOf" srcId="{E45AAAD1-5186-4C30-9F07-3F855D81A842}" destId="{CD75D6EF-5580-4606-B61F-1FA2DA1FC187}" srcOrd="0" destOrd="0" presId="urn:microsoft.com/office/officeart/2005/8/layout/hProcess9"/>
    <dgm:cxn modelId="{38371204-A3E5-4A84-A22E-B6E885AED27E}" type="presParOf" srcId="{E45AAAD1-5186-4C30-9F07-3F855D81A842}" destId="{3128FF1E-7058-4730-AC1E-89585AE9E0D1}" srcOrd="1" destOrd="0" presId="urn:microsoft.com/office/officeart/2005/8/layout/hProcess9"/>
    <dgm:cxn modelId="{2187BDD7-A446-42D5-979E-E0ECE31985F4}" type="presParOf" srcId="{E45AAAD1-5186-4C30-9F07-3F855D81A842}" destId="{FF2FB48C-BF3F-4A9A-9837-104504A4C665}" srcOrd="2" destOrd="0" presId="urn:microsoft.com/office/officeart/2005/8/layout/hProcess9"/>
    <dgm:cxn modelId="{C8613C46-4E16-4790-AE8E-880BB39A74A3}" type="presParOf" srcId="{E45AAAD1-5186-4C30-9F07-3F855D81A842}" destId="{54DF4AA7-A6FB-4033-9354-A94A8AE97EA1}" srcOrd="3" destOrd="0" presId="urn:microsoft.com/office/officeart/2005/8/layout/hProcess9"/>
    <dgm:cxn modelId="{1E8CF335-8E33-420F-9C75-6B780A193C07}" type="presParOf" srcId="{E45AAAD1-5186-4C30-9F07-3F855D81A842}" destId="{330BB201-7E65-4B9A-8893-E9513BEDAF0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4346E-F327-435A-93D4-282B43649DD3}">
      <dsp:nvSpPr>
        <dsp:cNvPr id="0" name=""/>
        <dsp:cNvSpPr/>
      </dsp:nvSpPr>
      <dsp:spPr>
        <a:xfrm>
          <a:off x="860959" y="0"/>
          <a:ext cx="9757543" cy="4114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BA4FF6-9503-443C-ABFF-18F344D1B940}">
      <dsp:nvSpPr>
        <dsp:cNvPr id="0" name=""/>
        <dsp:cNvSpPr/>
      </dsp:nvSpPr>
      <dsp:spPr>
        <a:xfrm>
          <a:off x="5745" y="1234440"/>
          <a:ext cx="2763366" cy="16459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Arial"/>
            </a:rPr>
            <a:t>OSSE</a:t>
          </a:r>
          <a:r>
            <a:rPr lang="en-US" sz="1700" kern="1200"/>
            <a:t> develops ancillary resources and implementation guidance with LEA leads, expert partners and experienced educators</a:t>
          </a:r>
        </a:p>
      </dsp:txBody>
      <dsp:txXfrm>
        <a:off x="86092" y="1314787"/>
        <a:ext cx="2602672" cy="1485226"/>
      </dsp:txXfrm>
    </dsp:sp>
    <dsp:sp modelId="{555ED0D1-17DF-46A5-A7D3-CFB7A22ED03F}">
      <dsp:nvSpPr>
        <dsp:cNvPr id="0" name=""/>
        <dsp:cNvSpPr/>
      </dsp:nvSpPr>
      <dsp:spPr>
        <a:xfrm>
          <a:off x="2907280" y="1234440"/>
          <a:ext cx="2763366" cy="16459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LEAs use ancillary resources and implementation guidance to adopt and develop curriculum and educators resources</a:t>
          </a:r>
        </a:p>
      </dsp:txBody>
      <dsp:txXfrm>
        <a:off x="2987627" y="1314787"/>
        <a:ext cx="2602672" cy="1485226"/>
      </dsp:txXfrm>
    </dsp:sp>
    <dsp:sp modelId="{444CC1ED-E23B-4229-B896-75657711363E}">
      <dsp:nvSpPr>
        <dsp:cNvPr id="0" name=""/>
        <dsp:cNvSpPr/>
      </dsp:nvSpPr>
      <dsp:spPr>
        <a:xfrm>
          <a:off x="5808815" y="1234440"/>
          <a:ext cx="2763366" cy="16459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LEAs and OSSE engage educators in professional development using revised standards and curricular resources</a:t>
          </a:r>
        </a:p>
      </dsp:txBody>
      <dsp:txXfrm>
        <a:off x="5889162" y="1314787"/>
        <a:ext cx="2602672" cy="1485226"/>
      </dsp:txXfrm>
    </dsp:sp>
    <dsp:sp modelId="{58C9E820-15DA-44D5-A48E-1FEAA5425D77}">
      <dsp:nvSpPr>
        <dsp:cNvPr id="0" name=""/>
        <dsp:cNvSpPr/>
      </dsp:nvSpPr>
      <dsp:spPr>
        <a:xfrm>
          <a:off x="8710350" y="1234440"/>
          <a:ext cx="2763366" cy="16459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Educators are ready to implement revised social studies standards with fidelity </a:t>
          </a:r>
        </a:p>
      </dsp:txBody>
      <dsp:txXfrm>
        <a:off x="8790697" y="1314787"/>
        <a:ext cx="2602672" cy="1485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32A8B-D5B4-42F8-8EC2-5AF2AA1DA363}">
      <dsp:nvSpPr>
        <dsp:cNvPr id="0" name=""/>
        <dsp:cNvSpPr/>
      </dsp:nvSpPr>
      <dsp:spPr>
        <a:xfrm>
          <a:off x="789606" y="0"/>
          <a:ext cx="8948874"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75D6EF-5580-4606-B61F-1FA2DA1FC187}">
      <dsp:nvSpPr>
        <dsp:cNvPr id="0" name=""/>
        <dsp:cNvSpPr/>
      </dsp:nvSpPr>
      <dsp:spPr>
        <a:xfrm>
          <a:off x="0" y="1625600"/>
          <a:ext cx="3158426" cy="216746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April 2023</a:t>
          </a:r>
        </a:p>
        <a:p>
          <a:pPr marL="0" lvl="0" indent="0" algn="ctr" defTabSz="1066800" rtl="0">
            <a:lnSpc>
              <a:spcPct val="90000"/>
            </a:lnSpc>
            <a:spcBef>
              <a:spcPct val="0"/>
            </a:spcBef>
            <a:spcAft>
              <a:spcPct val="35000"/>
            </a:spcAft>
            <a:buNone/>
          </a:pPr>
          <a:r>
            <a:rPr lang="en-US" sz="2400" kern="1200"/>
            <a:t>Continued engagement with stakeholders and SBOE</a:t>
          </a:r>
          <a:r>
            <a:rPr lang="en-US" sz="2400" kern="1200">
              <a:latin typeface="Arial"/>
            </a:rPr>
            <a:t> </a:t>
          </a:r>
          <a:endParaRPr lang="en-US" sz="2400" kern="1200"/>
        </a:p>
      </dsp:txBody>
      <dsp:txXfrm>
        <a:off x="105807" y="1731407"/>
        <a:ext cx="2946812" cy="1955852"/>
      </dsp:txXfrm>
    </dsp:sp>
    <dsp:sp modelId="{FF2FB48C-BF3F-4A9A-9837-104504A4C665}">
      <dsp:nvSpPr>
        <dsp:cNvPr id="0" name=""/>
        <dsp:cNvSpPr/>
      </dsp:nvSpPr>
      <dsp:spPr>
        <a:xfrm>
          <a:off x="3684830" y="1625600"/>
          <a:ext cx="3158426" cy="216746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t>May 2, 2023</a:t>
          </a:r>
          <a:r>
            <a:rPr lang="en-US" sz="2400" kern="1200">
              <a:latin typeface="Arial"/>
            </a:rPr>
            <a:t> </a:t>
          </a:r>
          <a:endParaRPr lang="en-US" sz="2400" kern="1200"/>
        </a:p>
        <a:p>
          <a:pPr marL="0" lvl="0" indent="0" algn="ctr" defTabSz="1066800" rtl="0">
            <a:lnSpc>
              <a:spcPct val="90000"/>
            </a:lnSpc>
            <a:spcBef>
              <a:spcPct val="0"/>
            </a:spcBef>
            <a:spcAft>
              <a:spcPct val="35000"/>
            </a:spcAft>
            <a:buNone/>
          </a:pPr>
          <a:r>
            <a:rPr lang="en-US" sz="2400" kern="1200"/>
            <a:t>OSSE will present </a:t>
          </a:r>
          <a:r>
            <a:rPr lang="en-US" sz="2400" kern="1200">
              <a:latin typeface="Arial"/>
            </a:rPr>
            <a:t>updated</a:t>
          </a:r>
          <a:r>
            <a:rPr lang="en-US" sz="2400" kern="1200"/>
            <a:t> standards for SBOE </a:t>
          </a:r>
          <a:r>
            <a:rPr lang="en-US" sz="2400" kern="1200">
              <a:latin typeface="Arial"/>
            </a:rPr>
            <a:t>consideration </a:t>
          </a:r>
          <a:endParaRPr lang="en-US" sz="2400" kern="1200"/>
        </a:p>
      </dsp:txBody>
      <dsp:txXfrm>
        <a:off x="3790637" y="1731407"/>
        <a:ext cx="2946812" cy="1955852"/>
      </dsp:txXfrm>
    </dsp:sp>
    <dsp:sp modelId="{330BB201-7E65-4B9A-8893-E9513BEDAF0A}">
      <dsp:nvSpPr>
        <dsp:cNvPr id="0" name=""/>
        <dsp:cNvSpPr/>
      </dsp:nvSpPr>
      <dsp:spPr>
        <a:xfrm>
          <a:off x="7369661" y="1625600"/>
          <a:ext cx="3158426" cy="216746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Arial"/>
              <a:cs typeface="Arial"/>
            </a:rPr>
            <a:t>Spring 2023 </a:t>
          </a:r>
          <a:endParaRPr lang="en-US" sz="2400" kern="1200">
            <a:cs typeface="Arial"/>
          </a:endParaRPr>
        </a:p>
        <a:p>
          <a:pPr marL="0" lvl="0" indent="0" algn="ctr" defTabSz="1066800">
            <a:lnSpc>
              <a:spcPct val="90000"/>
            </a:lnSpc>
            <a:spcBef>
              <a:spcPct val="0"/>
            </a:spcBef>
            <a:spcAft>
              <a:spcPct val="35000"/>
            </a:spcAft>
            <a:buNone/>
          </a:pPr>
          <a:r>
            <a:rPr lang="en-US" sz="2400" kern="1200">
              <a:cs typeface="Arial"/>
            </a:rPr>
            <a:t>Final Vote on Standards</a:t>
          </a:r>
        </a:p>
      </dsp:txBody>
      <dsp:txXfrm>
        <a:off x="7475468" y="1731407"/>
        <a:ext cx="2946812" cy="195585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en-US" smtClean="0"/>
              <a:t>‹#›</a:t>
            </a:fld>
            <a:endParaRPr lang="en-US"/>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en-US" smtClean="0"/>
              <a:t>3/23/2023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en-US" smtClean="0"/>
              <a:t>‹#›</a:t>
            </a:fld>
            <a:endParaRPr lang="en-US"/>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869989-EB00-4EE7-BCB5-25BDC5BB29F8}" type="slidenum">
              <a:rPr lang="en-US" smtClean="0"/>
              <a:t>1</a:t>
            </a:fld>
            <a:endParaRPr lang="en-US"/>
          </a:p>
        </p:txBody>
      </p:sp>
    </p:spTree>
    <p:extLst>
      <p:ext uri="{BB962C8B-B14F-4D97-AF65-F5344CB8AC3E}">
        <p14:creationId xmlns:p14="http://schemas.microsoft.com/office/powerpoint/2010/main" val="782003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Arial"/>
            </a:endParaRPr>
          </a:p>
        </p:txBody>
      </p:sp>
      <p:sp>
        <p:nvSpPr>
          <p:cNvPr id="4" name="Slide Number Placeholder 3"/>
          <p:cNvSpPr>
            <a:spLocks noGrp="1"/>
          </p:cNvSpPr>
          <p:nvPr>
            <p:ph type="sldNum" sz="quarter" idx="5"/>
          </p:nvPr>
        </p:nvSpPr>
        <p:spPr/>
        <p:txBody>
          <a:bodyPr/>
          <a:lstStyle/>
          <a:p>
            <a:fld id="{82869989-EB00-4EE7-BCB5-25BDC5BB29F8}" type="slidenum">
              <a:rPr lang="en-US" smtClean="0"/>
              <a:t>14</a:t>
            </a:fld>
            <a:endParaRPr lang="en-US"/>
          </a:p>
        </p:txBody>
      </p:sp>
    </p:spTree>
    <p:extLst>
      <p:ext uri="{BB962C8B-B14F-4D97-AF65-F5344CB8AC3E}">
        <p14:creationId xmlns:p14="http://schemas.microsoft.com/office/powerpoint/2010/main" val="2740574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a:latin typeface="Arial"/>
              <a:cs typeface="Arial"/>
            </a:endParaRPr>
          </a:p>
        </p:txBody>
      </p:sp>
      <p:sp>
        <p:nvSpPr>
          <p:cNvPr id="4" name="Slide Number Placeholder 3"/>
          <p:cNvSpPr>
            <a:spLocks noGrp="1"/>
          </p:cNvSpPr>
          <p:nvPr>
            <p:ph type="sldNum" sz="quarter" idx="5"/>
          </p:nvPr>
        </p:nvSpPr>
        <p:spPr/>
        <p:txBody>
          <a:bodyPr/>
          <a:lstStyle/>
          <a:p>
            <a:fld id="{82869989-EB00-4EE7-BCB5-25BDC5BB29F8}" type="slidenum">
              <a:rPr lang="en-US" smtClean="0"/>
              <a:t>15</a:t>
            </a:fld>
            <a:endParaRPr lang="en-US"/>
          </a:p>
        </p:txBody>
      </p:sp>
    </p:spTree>
    <p:extLst>
      <p:ext uri="{BB962C8B-B14F-4D97-AF65-F5344CB8AC3E}">
        <p14:creationId xmlns:p14="http://schemas.microsoft.com/office/powerpoint/2010/main" val="166600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b="1" dirty="0">
              <a:cs typeface="Arial"/>
            </a:endParaRPr>
          </a:p>
        </p:txBody>
      </p:sp>
      <p:sp>
        <p:nvSpPr>
          <p:cNvPr id="4" name="Slide Number Placeholder 3"/>
          <p:cNvSpPr>
            <a:spLocks noGrp="1"/>
          </p:cNvSpPr>
          <p:nvPr>
            <p:ph type="sldNum" sz="quarter" idx="5"/>
          </p:nvPr>
        </p:nvSpPr>
        <p:spPr/>
        <p:txBody>
          <a:bodyPr/>
          <a:lstStyle/>
          <a:p>
            <a:fld id="{82869989-EB00-4EE7-BCB5-25BDC5BB29F8}" type="slidenum">
              <a:rPr lang="en-US" smtClean="0"/>
              <a:t>16</a:t>
            </a:fld>
            <a:endParaRPr lang="en-US"/>
          </a:p>
        </p:txBody>
      </p:sp>
    </p:spTree>
    <p:extLst>
      <p:ext uri="{BB962C8B-B14F-4D97-AF65-F5344CB8AC3E}">
        <p14:creationId xmlns:p14="http://schemas.microsoft.com/office/powerpoint/2010/main" val="3779773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b="1" dirty="0">
              <a:cs typeface="Arial"/>
            </a:endParaRPr>
          </a:p>
        </p:txBody>
      </p:sp>
      <p:sp>
        <p:nvSpPr>
          <p:cNvPr id="4" name="Slide Number Placeholder 3"/>
          <p:cNvSpPr>
            <a:spLocks noGrp="1"/>
          </p:cNvSpPr>
          <p:nvPr>
            <p:ph type="sldNum" sz="quarter" idx="5"/>
          </p:nvPr>
        </p:nvSpPr>
        <p:spPr/>
        <p:txBody>
          <a:bodyPr/>
          <a:lstStyle/>
          <a:p>
            <a:fld id="{82869989-EB00-4EE7-BCB5-25BDC5BB29F8}" type="slidenum">
              <a:rPr lang="en-US" smtClean="0"/>
              <a:t>17</a:t>
            </a:fld>
            <a:endParaRPr lang="en-US"/>
          </a:p>
        </p:txBody>
      </p:sp>
    </p:spTree>
    <p:extLst>
      <p:ext uri="{BB962C8B-B14F-4D97-AF65-F5344CB8AC3E}">
        <p14:creationId xmlns:p14="http://schemas.microsoft.com/office/powerpoint/2010/main" val="1173922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dirty="0">
              <a:cs typeface="Arial"/>
            </a:endParaRPr>
          </a:p>
        </p:txBody>
      </p:sp>
      <p:sp>
        <p:nvSpPr>
          <p:cNvPr id="4" name="Slide Number Placeholder 3"/>
          <p:cNvSpPr>
            <a:spLocks noGrp="1"/>
          </p:cNvSpPr>
          <p:nvPr>
            <p:ph type="sldNum" sz="quarter" idx="5"/>
          </p:nvPr>
        </p:nvSpPr>
        <p:spPr/>
        <p:txBody>
          <a:bodyPr/>
          <a:lstStyle/>
          <a:p>
            <a:fld id="{82869989-EB00-4EE7-BCB5-25BDC5BB29F8}" type="slidenum">
              <a:rPr lang="en-US" smtClean="0"/>
              <a:t>18</a:t>
            </a:fld>
            <a:endParaRPr lang="en-US"/>
          </a:p>
        </p:txBody>
      </p:sp>
    </p:spTree>
    <p:extLst>
      <p:ext uri="{BB962C8B-B14F-4D97-AF65-F5344CB8AC3E}">
        <p14:creationId xmlns:p14="http://schemas.microsoft.com/office/powerpoint/2010/main" val="4202814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b="1" dirty="0">
              <a:cs typeface="Arial"/>
            </a:endParaRPr>
          </a:p>
        </p:txBody>
      </p:sp>
      <p:sp>
        <p:nvSpPr>
          <p:cNvPr id="4" name="Slide Number Placeholder 3"/>
          <p:cNvSpPr>
            <a:spLocks noGrp="1"/>
          </p:cNvSpPr>
          <p:nvPr>
            <p:ph type="sldNum" sz="quarter" idx="5"/>
          </p:nvPr>
        </p:nvSpPr>
        <p:spPr/>
        <p:txBody>
          <a:bodyPr/>
          <a:lstStyle/>
          <a:p>
            <a:fld id="{82869989-EB00-4EE7-BCB5-25BDC5BB29F8}" type="slidenum">
              <a:rPr lang="en-US" smtClean="0"/>
              <a:t>19</a:t>
            </a:fld>
            <a:endParaRPr lang="en-US"/>
          </a:p>
        </p:txBody>
      </p:sp>
    </p:spTree>
    <p:extLst>
      <p:ext uri="{BB962C8B-B14F-4D97-AF65-F5344CB8AC3E}">
        <p14:creationId xmlns:p14="http://schemas.microsoft.com/office/powerpoint/2010/main" val="3719955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b="1" dirty="0">
              <a:cs typeface="Arial"/>
            </a:endParaRPr>
          </a:p>
        </p:txBody>
      </p:sp>
      <p:sp>
        <p:nvSpPr>
          <p:cNvPr id="4" name="Slide Number Placeholder 3"/>
          <p:cNvSpPr>
            <a:spLocks noGrp="1"/>
          </p:cNvSpPr>
          <p:nvPr>
            <p:ph type="sldNum" sz="quarter" idx="5"/>
          </p:nvPr>
        </p:nvSpPr>
        <p:spPr/>
        <p:txBody>
          <a:bodyPr/>
          <a:lstStyle/>
          <a:p>
            <a:fld id="{82869989-EB00-4EE7-BCB5-25BDC5BB29F8}" type="slidenum">
              <a:rPr lang="en-US" smtClean="0"/>
              <a:t>20</a:t>
            </a:fld>
            <a:endParaRPr lang="en-US"/>
          </a:p>
        </p:txBody>
      </p:sp>
    </p:spTree>
    <p:extLst>
      <p:ext uri="{BB962C8B-B14F-4D97-AF65-F5344CB8AC3E}">
        <p14:creationId xmlns:p14="http://schemas.microsoft.com/office/powerpoint/2010/main" val="1238111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b="1" dirty="0">
              <a:cs typeface="Arial"/>
            </a:endParaRPr>
          </a:p>
        </p:txBody>
      </p:sp>
      <p:sp>
        <p:nvSpPr>
          <p:cNvPr id="4" name="Slide Number Placeholder 3"/>
          <p:cNvSpPr>
            <a:spLocks noGrp="1"/>
          </p:cNvSpPr>
          <p:nvPr>
            <p:ph type="sldNum" sz="quarter" idx="5"/>
          </p:nvPr>
        </p:nvSpPr>
        <p:spPr/>
        <p:txBody>
          <a:bodyPr/>
          <a:lstStyle/>
          <a:p>
            <a:fld id="{82869989-EB00-4EE7-BCB5-25BDC5BB29F8}" type="slidenum">
              <a:rPr lang="en-US" smtClean="0"/>
              <a:t>21</a:t>
            </a:fld>
            <a:endParaRPr lang="en-US"/>
          </a:p>
        </p:txBody>
      </p:sp>
    </p:spTree>
    <p:extLst>
      <p:ext uri="{BB962C8B-B14F-4D97-AF65-F5344CB8AC3E}">
        <p14:creationId xmlns:p14="http://schemas.microsoft.com/office/powerpoint/2010/main" val="1444353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69989-EB00-4EE7-BCB5-25BDC5BB29F8}" type="slidenum">
              <a:rPr lang="en-US" smtClean="0"/>
              <a:t>22</a:t>
            </a:fld>
            <a:endParaRPr lang="en-US"/>
          </a:p>
        </p:txBody>
      </p:sp>
    </p:spTree>
    <p:extLst>
      <p:ext uri="{BB962C8B-B14F-4D97-AF65-F5344CB8AC3E}">
        <p14:creationId xmlns:p14="http://schemas.microsoft.com/office/powerpoint/2010/main" val="3051986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82869989-EB00-4EE7-BCB5-25BDC5BB29F8}" type="slidenum">
              <a:rPr lang="en-US" smtClean="0"/>
              <a:t>29</a:t>
            </a:fld>
            <a:endParaRPr lang="en-US"/>
          </a:p>
        </p:txBody>
      </p:sp>
    </p:spTree>
    <p:extLst>
      <p:ext uri="{BB962C8B-B14F-4D97-AF65-F5344CB8AC3E}">
        <p14:creationId xmlns:p14="http://schemas.microsoft.com/office/powerpoint/2010/main" val="1170777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b="1" dirty="0">
              <a:cs typeface="Arial"/>
            </a:endParaRPr>
          </a:p>
        </p:txBody>
      </p:sp>
      <p:sp>
        <p:nvSpPr>
          <p:cNvPr id="4" name="Slide Number Placeholder 3"/>
          <p:cNvSpPr>
            <a:spLocks noGrp="1"/>
          </p:cNvSpPr>
          <p:nvPr>
            <p:ph type="sldNum" sz="quarter" idx="5"/>
          </p:nvPr>
        </p:nvSpPr>
        <p:spPr/>
        <p:txBody>
          <a:bodyPr/>
          <a:lstStyle/>
          <a:p>
            <a:fld id="{82869989-EB00-4EE7-BCB5-25BDC5BB29F8}" type="slidenum">
              <a:rPr lang="en-US" smtClean="0"/>
              <a:t>4</a:t>
            </a:fld>
            <a:endParaRPr lang="en-US"/>
          </a:p>
        </p:txBody>
      </p:sp>
    </p:spTree>
    <p:extLst>
      <p:ext uri="{BB962C8B-B14F-4D97-AF65-F5344CB8AC3E}">
        <p14:creationId xmlns:p14="http://schemas.microsoft.com/office/powerpoint/2010/main" val="3620779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69989-EB00-4EE7-BCB5-25BDC5BB29F8}" type="slidenum">
              <a:rPr lang="en-US" smtClean="0"/>
              <a:t>5</a:t>
            </a:fld>
            <a:endParaRPr lang="en-US"/>
          </a:p>
        </p:txBody>
      </p:sp>
    </p:spTree>
    <p:extLst>
      <p:ext uri="{BB962C8B-B14F-4D97-AF65-F5344CB8AC3E}">
        <p14:creationId xmlns:p14="http://schemas.microsoft.com/office/powerpoint/2010/main" val="3943569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b="1">
              <a:cs typeface="Arial"/>
            </a:endParaRPr>
          </a:p>
        </p:txBody>
      </p:sp>
      <p:sp>
        <p:nvSpPr>
          <p:cNvPr id="4" name="Slide Number Placeholder 3"/>
          <p:cNvSpPr>
            <a:spLocks noGrp="1"/>
          </p:cNvSpPr>
          <p:nvPr>
            <p:ph type="sldNum" sz="quarter" idx="5"/>
          </p:nvPr>
        </p:nvSpPr>
        <p:spPr/>
        <p:txBody>
          <a:bodyPr/>
          <a:lstStyle/>
          <a:p>
            <a:fld id="{82869989-EB00-4EE7-BCB5-25BDC5BB29F8}" type="slidenum">
              <a:rPr lang="en-US" smtClean="0"/>
              <a:t>6</a:t>
            </a:fld>
            <a:endParaRPr lang="en-US"/>
          </a:p>
        </p:txBody>
      </p:sp>
    </p:spTree>
    <p:extLst>
      <p:ext uri="{BB962C8B-B14F-4D97-AF65-F5344CB8AC3E}">
        <p14:creationId xmlns:p14="http://schemas.microsoft.com/office/powerpoint/2010/main" val="1271791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82869989-EB00-4EE7-BCB5-25BDC5BB29F8}" type="slidenum">
              <a:rPr lang="en-US" smtClean="0"/>
              <a:t>7</a:t>
            </a:fld>
            <a:endParaRPr lang="en-US"/>
          </a:p>
        </p:txBody>
      </p:sp>
    </p:spTree>
    <p:extLst>
      <p:ext uri="{BB962C8B-B14F-4D97-AF65-F5344CB8AC3E}">
        <p14:creationId xmlns:p14="http://schemas.microsoft.com/office/powerpoint/2010/main" val="984642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b="1">
              <a:cs typeface="Arial"/>
            </a:endParaRPr>
          </a:p>
        </p:txBody>
      </p:sp>
      <p:sp>
        <p:nvSpPr>
          <p:cNvPr id="4" name="Slide Number Placeholder 3"/>
          <p:cNvSpPr>
            <a:spLocks noGrp="1"/>
          </p:cNvSpPr>
          <p:nvPr>
            <p:ph type="sldNum" sz="quarter" idx="5"/>
          </p:nvPr>
        </p:nvSpPr>
        <p:spPr/>
        <p:txBody>
          <a:bodyPr/>
          <a:lstStyle/>
          <a:p>
            <a:fld id="{82869989-EB00-4EE7-BCB5-25BDC5BB29F8}" type="slidenum">
              <a:rPr lang="en-US" smtClean="0"/>
              <a:t>10</a:t>
            </a:fld>
            <a:endParaRPr lang="en-US"/>
          </a:p>
        </p:txBody>
      </p:sp>
    </p:spTree>
    <p:extLst>
      <p:ext uri="{BB962C8B-B14F-4D97-AF65-F5344CB8AC3E}">
        <p14:creationId xmlns:p14="http://schemas.microsoft.com/office/powerpoint/2010/main" val="297584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Arial"/>
            </a:endParaRPr>
          </a:p>
        </p:txBody>
      </p:sp>
      <p:sp>
        <p:nvSpPr>
          <p:cNvPr id="4" name="Slide Number Placeholder 3"/>
          <p:cNvSpPr>
            <a:spLocks noGrp="1"/>
          </p:cNvSpPr>
          <p:nvPr>
            <p:ph type="sldNum" sz="quarter" idx="5"/>
          </p:nvPr>
        </p:nvSpPr>
        <p:spPr/>
        <p:txBody>
          <a:bodyPr/>
          <a:lstStyle/>
          <a:p>
            <a:fld id="{82869989-EB00-4EE7-BCB5-25BDC5BB29F8}" type="slidenum">
              <a:rPr lang="en-US" smtClean="0"/>
              <a:t>11</a:t>
            </a:fld>
            <a:endParaRPr lang="en-US"/>
          </a:p>
        </p:txBody>
      </p:sp>
    </p:spTree>
    <p:extLst>
      <p:ext uri="{BB962C8B-B14F-4D97-AF65-F5344CB8AC3E}">
        <p14:creationId xmlns:p14="http://schemas.microsoft.com/office/powerpoint/2010/main" val="2478751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b="1" i="0" dirty="0">
              <a:cs typeface="Arial"/>
            </a:endParaRPr>
          </a:p>
        </p:txBody>
      </p:sp>
      <p:sp>
        <p:nvSpPr>
          <p:cNvPr id="4" name="Slide Number Placeholder 3"/>
          <p:cNvSpPr>
            <a:spLocks noGrp="1"/>
          </p:cNvSpPr>
          <p:nvPr>
            <p:ph type="sldNum" sz="quarter" idx="5"/>
          </p:nvPr>
        </p:nvSpPr>
        <p:spPr/>
        <p:txBody>
          <a:bodyPr/>
          <a:lstStyle/>
          <a:p>
            <a:fld id="{82869989-EB00-4EE7-BCB5-25BDC5BB29F8}" type="slidenum">
              <a:rPr lang="en-US" smtClean="0"/>
              <a:t>12</a:t>
            </a:fld>
            <a:endParaRPr lang="en-US"/>
          </a:p>
        </p:txBody>
      </p:sp>
    </p:spTree>
    <p:extLst>
      <p:ext uri="{BB962C8B-B14F-4D97-AF65-F5344CB8AC3E}">
        <p14:creationId xmlns:p14="http://schemas.microsoft.com/office/powerpoint/2010/main" val="1389998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b="1" dirty="0">
              <a:cs typeface="Arial"/>
            </a:endParaRPr>
          </a:p>
        </p:txBody>
      </p:sp>
      <p:sp>
        <p:nvSpPr>
          <p:cNvPr id="4" name="Slide Number Placeholder 3"/>
          <p:cNvSpPr>
            <a:spLocks noGrp="1"/>
          </p:cNvSpPr>
          <p:nvPr>
            <p:ph type="sldNum" sz="quarter" idx="5"/>
          </p:nvPr>
        </p:nvSpPr>
        <p:spPr/>
        <p:txBody>
          <a:bodyPr/>
          <a:lstStyle/>
          <a:p>
            <a:fld id="{82869989-EB00-4EE7-BCB5-25BDC5BB29F8}" type="slidenum">
              <a:rPr lang="en-US" smtClean="0"/>
              <a:t>13</a:t>
            </a:fld>
            <a:endParaRPr lang="en-US"/>
          </a:p>
        </p:txBody>
      </p:sp>
    </p:spTree>
    <p:extLst>
      <p:ext uri="{BB962C8B-B14F-4D97-AF65-F5344CB8AC3E}">
        <p14:creationId xmlns:p14="http://schemas.microsoft.com/office/powerpoint/2010/main" val="1997531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9490AF-7A7D-2B47-863B-90B244AB4A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1640" y="2721787"/>
            <a:ext cx="1508918" cy="1606718"/>
          </a:xfrm>
          <a:prstGeom prst="rect">
            <a:avLst/>
          </a:prstGeom>
        </p:spPr>
      </p:pic>
      <p:sp>
        <p:nvSpPr>
          <p:cNvPr id="6" name="Rectangle 5">
            <a:extLst>
              <a:ext uri="{FF2B5EF4-FFF2-40B4-BE49-F238E27FC236}">
                <a16:creationId xmlns:a16="http://schemas.microsoft.com/office/drawing/2014/main" id="{F5D0B2BF-E8DF-E846-99C7-FD362F761740}"/>
              </a:ext>
            </a:extLst>
          </p:cNvPr>
          <p:cNvSpPr/>
          <p:nvPr userDrawn="1"/>
        </p:nvSpPr>
        <p:spPr>
          <a:xfrm>
            <a:off x="4079032" y="2819908"/>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a:extLst>
              <a:ext uri="{FF2B5EF4-FFF2-40B4-BE49-F238E27FC236}">
                <a16:creationId xmlns:a16="http://schemas.microsoft.com/office/drawing/2014/main" id="{EACE4B5C-F6B8-1841-A9B0-5E4F9B7AE827}"/>
              </a:ext>
            </a:extLst>
          </p:cNvPr>
          <p:cNvCxnSpPr/>
          <p:nvPr userDrawn="1"/>
        </p:nvCxnSpPr>
        <p:spPr>
          <a:xfrm>
            <a:off x="4323225" y="3907945"/>
            <a:ext cx="3788330" cy="0"/>
          </a:xfrm>
          <a:prstGeom prst="line">
            <a:avLst/>
          </a:prstGeom>
          <a:noFill/>
          <a:ln w="12700" cap="flat" cmpd="sng" algn="ctr">
            <a:solidFill>
              <a:srgbClr val="A7AAA9"/>
            </a:solidFill>
            <a:prstDash val="dot"/>
            <a:headEnd type="none"/>
            <a:tailEnd type="none"/>
          </a:ln>
          <a:effectLst/>
        </p:spPr>
      </p:cxnSp>
      <p:sp>
        <p:nvSpPr>
          <p:cNvPr id="8" name="Text Placeholder 22">
            <a:extLst>
              <a:ext uri="{FF2B5EF4-FFF2-40B4-BE49-F238E27FC236}">
                <a16:creationId xmlns:a16="http://schemas.microsoft.com/office/drawing/2014/main" id="{FCA799A5-69D9-A940-8EE5-814933A02BD1}"/>
              </a:ext>
            </a:extLst>
          </p:cNvPr>
          <p:cNvSpPr>
            <a:spLocks noGrp="1"/>
          </p:cNvSpPr>
          <p:nvPr>
            <p:ph type="body" sz="quarter" idx="10" hasCustomPrompt="1"/>
          </p:nvPr>
        </p:nvSpPr>
        <p:spPr>
          <a:xfrm>
            <a:off x="4322765" y="2686063"/>
            <a:ext cx="5132387" cy="645808"/>
          </a:xfrm>
          <a:prstGeom prst="rect">
            <a:avLst/>
          </a:prstGeom>
        </p:spPr>
        <p:txBody>
          <a:bodyPr/>
          <a:lstStyle>
            <a:lvl1pPr marL="0" indent="0">
              <a:buNone/>
              <a:defRPr sz="4000" b="1"/>
            </a:lvl1pPr>
            <a:lvl2pPr marL="457182" indent="0">
              <a:buNone/>
              <a:defRPr/>
            </a:lvl2pPr>
            <a:lvl3pPr marL="914364" indent="0">
              <a:buNone/>
              <a:defRPr/>
            </a:lvl3pPr>
            <a:lvl4pPr marL="1371545" indent="0">
              <a:buNone/>
              <a:defRPr/>
            </a:lvl4pPr>
            <a:lvl5pPr marL="1828727" indent="0">
              <a:buNone/>
              <a:defRPr/>
            </a:lvl5pPr>
          </a:lstStyle>
          <a:p>
            <a:pPr lvl="0"/>
            <a:r>
              <a:rPr lang="en-US"/>
              <a:t>Presentation Title</a:t>
            </a:r>
          </a:p>
        </p:txBody>
      </p:sp>
      <p:sp>
        <p:nvSpPr>
          <p:cNvPr id="9" name="Text Placeholder 22">
            <a:extLst>
              <a:ext uri="{FF2B5EF4-FFF2-40B4-BE49-F238E27FC236}">
                <a16:creationId xmlns:a16="http://schemas.microsoft.com/office/drawing/2014/main" id="{3FCBA15A-701B-D14C-8E4D-91F2145F0311}"/>
              </a:ext>
            </a:extLst>
          </p:cNvPr>
          <p:cNvSpPr>
            <a:spLocks noGrp="1"/>
          </p:cNvSpPr>
          <p:nvPr>
            <p:ph type="body" sz="quarter" idx="11" hasCustomPrompt="1"/>
          </p:nvPr>
        </p:nvSpPr>
        <p:spPr>
          <a:xfrm>
            <a:off x="4322765" y="3316207"/>
            <a:ext cx="5132387" cy="476524"/>
          </a:xfrm>
          <a:prstGeom prst="rect">
            <a:avLst/>
          </a:prstGeom>
        </p:spPr>
        <p:txBody>
          <a:bodyPr/>
          <a:lstStyle>
            <a:lvl1pPr marL="0" indent="0">
              <a:buNone/>
              <a:defRPr sz="2800" b="0" i="1" baseline="0"/>
            </a:lvl1pPr>
            <a:lvl2pPr marL="457182" indent="0">
              <a:buNone/>
              <a:defRPr/>
            </a:lvl2pPr>
            <a:lvl3pPr marL="914364" indent="0">
              <a:buNone/>
              <a:defRPr/>
            </a:lvl3pPr>
            <a:lvl4pPr marL="1371545" indent="0">
              <a:buNone/>
              <a:defRPr/>
            </a:lvl4pPr>
            <a:lvl5pPr marL="1828727" indent="0">
              <a:buNone/>
              <a:defRPr/>
            </a:lvl5pPr>
          </a:lstStyle>
          <a:p>
            <a:pPr lvl="0"/>
            <a:r>
              <a:rPr lang="en-US"/>
              <a:t>Subtitle (or delete)</a:t>
            </a:r>
          </a:p>
        </p:txBody>
      </p:sp>
      <p:sp>
        <p:nvSpPr>
          <p:cNvPr id="10" name="Text Placeholder 22">
            <a:extLst>
              <a:ext uri="{FF2B5EF4-FFF2-40B4-BE49-F238E27FC236}">
                <a16:creationId xmlns:a16="http://schemas.microsoft.com/office/drawing/2014/main" id="{C054D3D6-4053-F444-8A1F-79CC1141DD6A}"/>
              </a:ext>
            </a:extLst>
          </p:cNvPr>
          <p:cNvSpPr>
            <a:spLocks noGrp="1"/>
          </p:cNvSpPr>
          <p:nvPr>
            <p:ph type="body" sz="quarter" idx="12" hasCustomPrompt="1"/>
          </p:nvPr>
        </p:nvSpPr>
        <p:spPr>
          <a:xfrm>
            <a:off x="4322765" y="3910901"/>
            <a:ext cx="5132387" cy="476524"/>
          </a:xfrm>
          <a:prstGeom prst="rect">
            <a:avLst/>
          </a:prstGeom>
        </p:spPr>
        <p:txBody>
          <a:bodyPr/>
          <a:lstStyle>
            <a:lvl1pPr marL="0" indent="0">
              <a:buNone/>
              <a:defRPr sz="1400" b="0" i="0" baseline="0"/>
            </a:lvl1pPr>
            <a:lvl2pPr marL="457182" indent="0">
              <a:buNone/>
              <a:defRPr/>
            </a:lvl2pPr>
            <a:lvl3pPr marL="914364" indent="0">
              <a:buNone/>
              <a:defRPr/>
            </a:lvl3pPr>
            <a:lvl4pPr marL="1371545" indent="0">
              <a:buNone/>
              <a:defRPr/>
            </a:lvl4pPr>
            <a:lvl5pPr marL="1828727" indent="0">
              <a:buNone/>
              <a:defRPr/>
            </a:lvl5pPr>
          </a:lstStyle>
          <a:p>
            <a:pPr lvl="0"/>
            <a:r>
              <a:rPr lang="en-US"/>
              <a:t>Date | Name of Presenter</a:t>
            </a:r>
          </a:p>
        </p:txBody>
      </p:sp>
      <p:pic>
        <p:nvPicPr>
          <p:cNvPr id="3" name="Picture 2" descr="A close up of a logo&#10;&#10;Description automatically generated">
            <a:extLst>
              <a:ext uri="{FF2B5EF4-FFF2-40B4-BE49-F238E27FC236}">
                <a16:creationId xmlns:a16="http://schemas.microsoft.com/office/drawing/2014/main" id="{04A46288-4CBC-B047-9B07-D6D9439144B7}"/>
              </a:ext>
            </a:extLst>
          </p:cNvPr>
          <p:cNvPicPr>
            <a:picLocks noChangeAspect="1"/>
          </p:cNvPicPr>
          <p:nvPr userDrawn="1"/>
        </p:nvPicPr>
        <p:blipFill>
          <a:blip r:embed="rId3"/>
          <a:stretch>
            <a:fillRect/>
          </a:stretch>
        </p:blipFill>
        <p:spPr>
          <a:xfrm>
            <a:off x="0" y="0"/>
            <a:ext cx="266700" cy="6858000"/>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8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2E091-04CE-B14D-ACEE-5BD65BDB51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5353" y="4285782"/>
            <a:ext cx="1508918" cy="1606718"/>
          </a:xfrm>
          <a:prstGeom prst="rect">
            <a:avLst/>
          </a:prstGeom>
        </p:spPr>
      </p:pic>
      <p:sp>
        <p:nvSpPr>
          <p:cNvPr id="6" name="Rectangle 5">
            <a:extLst>
              <a:ext uri="{FF2B5EF4-FFF2-40B4-BE49-F238E27FC236}">
                <a16:creationId xmlns:a16="http://schemas.microsoft.com/office/drawing/2014/main" id="{CEBE708A-C02E-F145-B28E-46E1EC36A0CB}"/>
              </a:ext>
            </a:extLst>
          </p:cNvPr>
          <p:cNvSpPr/>
          <p:nvPr userDrawn="1"/>
        </p:nvSpPr>
        <p:spPr>
          <a:xfrm>
            <a:off x="4079032" y="4382008"/>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a:extLst>
              <a:ext uri="{FF2B5EF4-FFF2-40B4-BE49-F238E27FC236}">
                <a16:creationId xmlns:a16="http://schemas.microsoft.com/office/drawing/2014/main" id="{07B88A15-5EC4-8B4C-805A-650804371705}"/>
              </a:ext>
            </a:extLst>
          </p:cNvPr>
          <p:cNvCxnSpPr/>
          <p:nvPr userDrawn="1"/>
        </p:nvCxnSpPr>
        <p:spPr>
          <a:xfrm>
            <a:off x="4323225" y="5470045"/>
            <a:ext cx="3788330" cy="0"/>
          </a:xfrm>
          <a:prstGeom prst="line">
            <a:avLst/>
          </a:prstGeom>
          <a:noFill/>
          <a:ln w="12700" cap="flat" cmpd="sng" algn="ctr">
            <a:solidFill>
              <a:srgbClr val="A7AAA9"/>
            </a:solidFill>
            <a:prstDash val="dot"/>
            <a:headEnd type="none"/>
            <a:tailEnd type="none"/>
          </a:ln>
          <a:effectLst/>
        </p:spPr>
      </p:cxnSp>
      <p:sp>
        <p:nvSpPr>
          <p:cNvPr id="8" name="Text Placeholder 22">
            <a:extLst>
              <a:ext uri="{FF2B5EF4-FFF2-40B4-BE49-F238E27FC236}">
                <a16:creationId xmlns:a16="http://schemas.microsoft.com/office/drawing/2014/main" id="{FFF136D5-84B3-1D49-B389-FF2DA146A4EA}"/>
              </a:ext>
            </a:extLst>
          </p:cNvPr>
          <p:cNvSpPr>
            <a:spLocks noGrp="1"/>
          </p:cNvSpPr>
          <p:nvPr>
            <p:ph type="body" sz="quarter" idx="10" hasCustomPrompt="1"/>
          </p:nvPr>
        </p:nvSpPr>
        <p:spPr>
          <a:xfrm>
            <a:off x="4322765" y="4248163"/>
            <a:ext cx="5132387" cy="645808"/>
          </a:xfrm>
          <a:prstGeom prst="rect">
            <a:avLst/>
          </a:prstGeom>
        </p:spPr>
        <p:txBody>
          <a:bodyPr/>
          <a:lstStyle>
            <a:lvl1pPr marL="0" indent="0">
              <a:buNone/>
              <a:defRPr sz="4000" b="1"/>
            </a:lvl1pPr>
            <a:lvl2pPr marL="457182" indent="0">
              <a:buNone/>
              <a:defRPr/>
            </a:lvl2pPr>
            <a:lvl3pPr marL="914364" indent="0">
              <a:buNone/>
              <a:defRPr/>
            </a:lvl3pPr>
            <a:lvl4pPr marL="1371545" indent="0">
              <a:buNone/>
              <a:defRPr/>
            </a:lvl4pPr>
            <a:lvl5pPr marL="1828727" indent="0">
              <a:buNone/>
              <a:defRPr/>
            </a:lvl5pPr>
          </a:lstStyle>
          <a:p>
            <a:pPr lvl="0"/>
            <a:r>
              <a:rPr lang="en-US"/>
              <a:t>Presentation Title</a:t>
            </a:r>
          </a:p>
        </p:txBody>
      </p:sp>
      <p:sp>
        <p:nvSpPr>
          <p:cNvPr id="9" name="Text Placeholder 22">
            <a:extLst>
              <a:ext uri="{FF2B5EF4-FFF2-40B4-BE49-F238E27FC236}">
                <a16:creationId xmlns:a16="http://schemas.microsoft.com/office/drawing/2014/main" id="{C50135FD-A815-6B41-A79D-45D4E09878A1}"/>
              </a:ext>
            </a:extLst>
          </p:cNvPr>
          <p:cNvSpPr>
            <a:spLocks noGrp="1"/>
          </p:cNvSpPr>
          <p:nvPr>
            <p:ph type="body" sz="quarter" idx="11" hasCustomPrompt="1"/>
          </p:nvPr>
        </p:nvSpPr>
        <p:spPr>
          <a:xfrm>
            <a:off x="4322765" y="4878307"/>
            <a:ext cx="5132387" cy="476524"/>
          </a:xfrm>
          <a:prstGeom prst="rect">
            <a:avLst/>
          </a:prstGeom>
        </p:spPr>
        <p:txBody>
          <a:bodyPr/>
          <a:lstStyle>
            <a:lvl1pPr marL="0" indent="0">
              <a:buNone/>
              <a:defRPr sz="2800" b="0" i="1" baseline="0"/>
            </a:lvl1pPr>
            <a:lvl2pPr marL="457182" indent="0">
              <a:buNone/>
              <a:defRPr/>
            </a:lvl2pPr>
            <a:lvl3pPr marL="914364" indent="0">
              <a:buNone/>
              <a:defRPr/>
            </a:lvl3pPr>
            <a:lvl4pPr marL="1371545" indent="0">
              <a:buNone/>
              <a:defRPr/>
            </a:lvl4pPr>
            <a:lvl5pPr marL="1828727" indent="0">
              <a:buNone/>
              <a:defRPr/>
            </a:lvl5pPr>
          </a:lstStyle>
          <a:p>
            <a:pPr lvl="0"/>
            <a:r>
              <a:rPr lang="en-US"/>
              <a:t>Subtitle (or delete)</a:t>
            </a:r>
          </a:p>
        </p:txBody>
      </p:sp>
      <p:sp>
        <p:nvSpPr>
          <p:cNvPr id="10" name="Text Placeholder 22">
            <a:extLst>
              <a:ext uri="{FF2B5EF4-FFF2-40B4-BE49-F238E27FC236}">
                <a16:creationId xmlns:a16="http://schemas.microsoft.com/office/drawing/2014/main" id="{F91A4A14-63F4-0D44-97D8-62A6CC72F671}"/>
              </a:ext>
            </a:extLst>
          </p:cNvPr>
          <p:cNvSpPr>
            <a:spLocks noGrp="1"/>
          </p:cNvSpPr>
          <p:nvPr>
            <p:ph type="body" sz="quarter" idx="12" hasCustomPrompt="1"/>
          </p:nvPr>
        </p:nvSpPr>
        <p:spPr>
          <a:xfrm>
            <a:off x="4322765" y="5473001"/>
            <a:ext cx="5132387" cy="476524"/>
          </a:xfrm>
          <a:prstGeom prst="rect">
            <a:avLst/>
          </a:prstGeom>
        </p:spPr>
        <p:txBody>
          <a:bodyPr/>
          <a:lstStyle>
            <a:lvl1pPr marL="0" indent="0">
              <a:buNone/>
              <a:defRPr sz="1400" b="0" i="0" baseline="0"/>
            </a:lvl1pPr>
            <a:lvl2pPr marL="457182" indent="0">
              <a:buNone/>
              <a:defRPr/>
            </a:lvl2pPr>
            <a:lvl3pPr marL="914364" indent="0">
              <a:buNone/>
              <a:defRPr/>
            </a:lvl3pPr>
            <a:lvl4pPr marL="1371545" indent="0">
              <a:buNone/>
              <a:defRPr/>
            </a:lvl4pPr>
            <a:lvl5pPr marL="1828727" indent="0">
              <a:buNone/>
              <a:defRPr/>
            </a:lvl5pPr>
          </a:lstStyle>
          <a:p>
            <a:pPr lvl="0"/>
            <a:r>
              <a:rPr lang="en-US"/>
              <a:t>Date | Name of Presenter</a:t>
            </a:r>
          </a:p>
        </p:txBody>
      </p:sp>
    </p:spTree>
    <p:extLst>
      <p:ext uri="{BB962C8B-B14F-4D97-AF65-F5344CB8AC3E}">
        <p14:creationId xmlns:p14="http://schemas.microsoft.com/office/powerpoint/2010/main" val="36131369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2E091-04CE-B14D-ACEE-5BD65BDB51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5353" y="4285782"/>
            <a:ext cx="1508918" cy="1606718"/>
          </a:xfrm>
          <a:prstGeom prst="rect">
            <a:avLst/>
          </a:prstGeom>
        </p:spPr>
      </p:pic>
      <p:sp>
        <p:nvSpPr>
          <p:cNvPr id="6" name="Rectangle 5">
            <a:extLst>
              <a:ext uri="{FF2B5EF4-FFF2-40B4-BE49-F238E27FC236}">
                <a16:creationId xmlns:a16="http://schemas.microsoft.com/office/drawing/2014/main" id="{CEBE708A-C02E-F145-B28E-46E1EC36A0CB}"/>
              </a:ext>
            </a:extLst>
          </p:cNvPr>
          <p:cNvSpPr/>
          <p:nvPr userDrawn="1"/>
        </p:nvSpPr>
        <p:spPr>
          <a:xfrm>
            <a:off x="4079032" y="4382008"/>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a:extLst>
              <a:ext uri="{FF2B5EF4-FFF2-40B4-BE49-F238E27FC236}">
                <a16:creationId xmlns:a16="http://schemas.microsoft.com/office/drawing/2014/main" id="{07B88A15-5EC4-8B4C-805A-650804371705}"/>
              </a:ext>
            </a:extLst>
          </p:cNvPr>
          <p:cNvCxnSpPr/>
          <p:nvPr userDrawn="1"/>
        </p:nvCxnSpPr>
        <p:spPr>
          <a:xfrm>
            <a:off x="4323225" y="5470045"/>
            <a:ext cx="3788330" cy="0"/>
          </a:xfrm>
          <a:prstGeom prst="line">
            <a:avLst/>
          </a:prstGeom>
          <a:noFill/>
          <a:ln w="12700" cap="flat" cmpd="sng" algn="ctr">
            <a:solidFill>
              <a:srgbClr val="A7AAA9"/>
            </a:solidFill>
            <a:prstDash val="dot"/>
            <a:headEnd type="none"/>
            <a:tailEnd type="none"/>
          </a:ln>
          <a:effectLst/>
        </p:spPr>
      </p:cxnSp>
      <p:sp>
        <p:nvSpPr>
          <p:cNvPr id="8" name="Text Placeholder 22">
            <a:extLst>
              <a:ext uri="{FF2B5EF4-FFF2-40B4-BE49-F238E27FC236}">
                <a16:creationId xmlns:a16="http://schemas.microsoft.com/office/drawing/2014/main" id="{FFF136D5-84B3-1D49-B389-FF2DA146A4EA}"/>
              </a:ext>
            </a:extLst>
          </p:cNvPr>
          <p:cNvSpPr>
            <a:spLocks noGrp="1"/>
          </p:cNvSpPr>
          <p:nvPr>
            <p:ph type="body" sz="quarter" idx="10" hasCustomPrompt="1"/>
          </p:nvPr>
        </p:nvSpPr>
        <p:spPr>
          <a:xfrm>
            <a:off x="4322765" y="4248163"/>
            <a:ext cx="5132387" cy="645808"/>
          </a:xfrm>
          <a:prstGeom prst="rect">
            <a:avLst/>
          </a:prstGeom>
        </p:spPr>
        <p:txBody>
          <a:bodyPr/>
          <a:lstStyle>
            <a:lvl1pPr marL="0" indent="0">
              <a:buNone/>
              <a:defRPr sz="4000" b="1"/>
            </a:lvl1pPr>
            <a:lvl2pPr marL="457182" indent="0">
              <a:buNone/>
              <a:defRPr/>
            </a:lvl2pPr>
            <a:lvl3pPr marL="914364" indent="0">
              <a:buNone/>
              <a:defRPr/>
            </a:lvl3pPr>
            <a:lvl4pPr marL="1371545" indent="0">
              <a:buNone/>
              <a:defRPr/>
            </a:lvl4pPr>
            <a:lvl5pPr marL="1828727" indent="0">
              <a:buNone/>
              <a:defRPr/>
            </a:lvl5pPr>
          </a:lstStyle>
          <a:p>
            <a:pPr lvl="0"/>
            <a:r>
              <a:rPr lang="en-US"/>
              <a:t>Presentation Title</a:t>
            </a:r>
          </a:p>
        </p:txBody>
      </p:sp>
      <p:sp>
        <p:nvSpPr>
          <p:cNvPr id="9" name="Text Placeholder 22">
            <a:extLst>
              <a:ext uri="{FF2B5EF4-FFF2-40B4-BE49-F238E27FC236}">
                <a16:creationId xmlns:a16="http://schemas.microsoft.com/office/drawing/2014/main" id="{C50135FD-A815-6B41-A79D-45D4E09878A1}"/>
              </a:ext>
            </a:extLst>
          </p:cNvPr>
          <p:cNvSpPr>
            <a:spLocks noGrp="1"/>
          </p:cNvSpPr>
          <p:nvPr>
            <p:ph type="body" sz="quarter" idx="11" hasCustomPrompt="1"/>
          </p:nvPr>
        </p:nvSpPr>
        <p:spPr>
          <a:xfrm>
            <a:off x="4322765" y="4878307"/>
            <a:ext cx="5132387" cy="476524"/>
          </a:xfrm>
          <a:prstGeom prst="rect">
            <a:avLst/>
          </a:prstGeom>
        </p:spPr>
        <p:txBody>
          <a:bodyPr/>
          <a:lstStyle>
            <a:lvl1pPr marL="0" indent="0">
              <a:buNone/>
              <a:defRPr sz="2800" b="0" i="1" baseline="0"/>
            </a:lvl1pPr>
            <a:lvl2pPr marL="457182" indent="0">
              <a:buNone/>
              <a:defRPr/>
            </a:lvl2pPr>
            <a:lvl3pPr marL="914364" indent="0">
              <a:buNone/>
              <a:defRPr/>
            </a:lvl3pPr>
            <a:lvl4pPr marL="1371545" indent="0">
              <a:buNone/>
              <a:defRPr/>
            </a:lvl4pPr>
            <a:lvl5pPr marL="1828727" indent="0">
              <a:buNone/>
              <a:defRPr/>
            </a:lvl5pPr>
          </a:lstStyle>
          <a:p>
            <a:pPr lvl="0"/>
            <a:r>
              <a:rPr lang="en-US"/>
              <a:t>Subtitle (or delete)</a:t>
            </a:r>
          </a:p>
        </p:txBody>
      </p:sp>
      <p:sp>
        <p:nvSpPr>
          <p:cNvPr id="10" name="Text Placeholder 22">
            <a:extLst>
              <a:ext uri="{FF2B5EF4-FFF2-40B4-BE49-F238E27FC236}">
                <a16:creationId xmlns:a16="http://schemas.microsoft.com/office/drawing/2014/main" id="{F91A4A14-63F4-0D44-97D8-62A6CC72F671}"/>
              </a:ext>
            </a:extLst>
          </p:cNvPr>
          <p:cNvSpPr>
            <a:spLocks noGrp="1"/>
          </p:cNvSpPr>
          <p:nvPr>
            <p:ph type="body" sz="quarter" idx="12" hasCustomPrompt="1"/>
          </p:nvPr>
        </p:nvSpPr>
        <p:spPr>
          <a:xfrm>
            <a:off x="4322765" y="5473001"/>
            <a:ext cx="5132387" cy="476524"/>
          </a:xfrm>
          <a:prstGeom prst="rect">
            <a:avLst/>
          </a:prstGeom>
        </p:spPr>
        <p:txBody>
          <a:bodyPr/>
          <a:lstStyle>
            <a:lvl1pPr marL="0" indent="0">
              <a:buNone/>
              <a:defRPr sz="1400" b="0" i="0" baseline="0"/>
            </a:lvl1pPr>
            <a:lvl2pPr marL="457182" indent="0">
              <a:buNone/>
              <a:defRPr/>
            </a:lvl2pPr>
            <a:lvl3pPr marL="914364" indent="0">
              <a:buNone/>
              <a:defRPr/>
            </a:lvl3pPr>
            <a:lvl4pPr marL="1371545" indent="0">
              <a:buNone/>
              <a:defRPr/>
            </a:lvl4pPr>
            <a:lvl5pPr marL="1828727" indent="0">
              <a:buNone/>
              <a:defRPr/>
            </a:lvl5pPr>
          </a:lstStyle>
          <a:p>
            <a:pPr lvl="0"/>
            <a:r>
              <a:rPr lang="en-US"/>
              <a:t>Date | Name of Presenter</a:t>
            </a:r>
          </a:p>
        </p:txBody>
      </p:sp>
    </p:spTree>
    <p:extLst>
      <p:ext uri="{BB962C8B-B14F-4D97-AF65-F5344CB8AC3E}">
        <p14:creationId xmlns:p14="http://schemas.microsoft.com/office/powerpoint/2010/main" val="31545519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2E091-04CE-B14D-ACEE-5BD65BDB51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5353" y="4336582"/>
            <a:ext cx="1508918" cy="1606718"/>
          </a:xfrm>
          <a:prstGeom prst="rect">
            <a:avLst/>
          </a:prstGeom>
        </p:spPr>
      </p:pic>
      <p:sp>
        <p:nvSpPr>
          <p:cNvPr id="6" name="Rectangle 5">
            <a:extLst>
              <a:ext uri="{FF2B5EF4-FFF2-40B4-BE49-F238E27FC236}">
                <a16:creationId xmlns:a16="http://schemas.microsoft.com/office/drawing/2014/main" id="{CEBE708A-C02E-F145-B28E-46E1EC36A0CB}"/>
              </a:ext>
            </a:extLst>
          </p:cNvPr>
          <p:cNvSpPr/>
          <p:nvPr userDrawn="1"/>
        </p:nvSpPr>
        <p:spPr>
          <a:xfrm>
            <a:off x="4079032" y="4432808"/>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a:extLst>
              <a:ext uri="{FF2B5EF4-FFF2-40B4-BE49-F238E27FC236}">
                <a16:creationId xmlns:a16="http://schemas.microsoft.com/office/drawing/2014/main" id="{07B88A15-5EC4-8B4C-805A-650804371705}"/>
              </a:ext>
            </a:extLst>
          </p:cNvPr>
          <p:cNvCxnSpPr/>
          <p:nvPr userDrawn="1"/>
        </p:nvCxnSpPr>
        <p:spPr>
          <a:xfrm>
            <a:off x="4323225" y="5520845"/>
            <a:ext cx="3788330" cy="0"/>
          </a:xfrm>
          <a:prstGeom prst="line">
            <a:avLst/>
          </a:prstGeom>
          <a:noFill/>
          <a:ln w="12700" cap="flat" cmpd="sng" algn="ctr">
            <a:solidFill>
              <a:srgbClr val="A7AAA9"/>
            </a:solidFill>
            <a:prstDash val="dot"/>
            <a:headEnd type="none"/>
            <a:tailEnd type="none"/>
          </a:ln>
          <a:effectLst/>
        </p:spPr>
      </p:cxnSp>
      <p:sp>
        <p:nvSpPr>
          <p:cNvPr id="8" name="Text Placeholder 22">
            <a:extLst>
              <a:ext uri="{FF2B5EF4-FFF2-40B4-BE49-F238E27FC236}">
                <a16:creationId xmlns:a16="http://schemas.microsoft.com/office/drawing/2014/main" id="{FFF136D5-84B3-1D49-B389-FF2DA146A4EA}"/>
              </a:ext>
            </a:extLst>
          </p:cNvPr>
          <p:cNvSpPr>
            <a:spLocks noGrp="1"/>
          </p:cNvSpPr>
          <p:nvPr>
            <p:ph type="body" sz="quarter" idx="10" hasCustomPrompt="1"/>
          </p:nvPr>
        </p:nvSpPr>
        <p:spPr>
          <a:xfrm>
            <a:off x="4322765" y="4298963"/>
            <a:ext cx="5132387" cy="645808"/>
          </a:xfrm>
          <a:prstGeom prst="rect">
            <a:avLst/>
          </a:prstGeom>
        </p:spPr>
        <p:txBody>
          <a:bodyPr/>
          <a:lstStyle>
            <a:lvl1pPr marL="0" indent="0">
              <a:buNone/>
              <a:defRPr sz="4000" b="1"/>
            </a:lvl1pPr>
            <a:lvl2pPr marL="457182" indent="0">
              <a:buNone/>
              <a:defRPr/>
            </a:lvl2pPr>
            <a:lvl3pPr marL="914364" indent="0">
              <a:buNone/>
              <a:defRPr/>
            </a:lvl3pPr>
            <a:lvl4pPr marL="1371545" indent="0">
              <a:buNone/>
              <a:defRPr/>
            </a:lvl4pPr>
            <a:lvl5pPr marL="1828727" indent="0">
              <a:buNone/>
              <a:defRPr/>
            </a:lvl5pPr>
          </a:lstStyle>
          <a:p>
            <a:pPr lvl="0"/>
            <a:r>
              <a:rPr lang="en-US"/>
              <a:t>Presentation Title</a:t>
            </a:r>
          </a:p>
        </p:txBody>
      </p:sp>
      <p:sp>
        <p:nvSpPr>
          <p:cNvPr id="9" name="Text Placeholder 22">
            <a:extLst>
              <a:ext uri="{FF2B5EF4-FFF2-40B4-BE49-F238E27FC236}">
                <a16:creationId xmlns:a16="http://schemas.microsoft.com/office/drawing/2014/main" id="{C50135FD-A815-6B41-A79D-45D4E09878A1}"/>
              </a:ext>
            </a:extLst>
          </p:cNvPr>
          <p:cNvSpPr>
            <a:spLocks noGrp="1"/>
          </p:cNvSpPr>
          <p:nvPr>
            <p:ph type="body" sz="quarter" idx="11" hasCustomPrompt="1"/>
          </p:nvPr>
        </p:nvSpPr>
        <p:spPr>
          <a:xfrm>
            <a:off x="4322765" y="4929107"/>
            <a:ext cx="5132387" cy="476524"/>
          </a:xfrm>
          <a:prstGeom prst="rect">
            <a:avLst/>
          </a:prstGeom>
        </p:spPr>
        <p:txBody>
          <a:bodyPr/>
          <a:lstStyle>
            <a:lvl1pPr marL="0" indent="0">
              <a:buNone/>
              <a:defRPr sz="2800" b="0" i="1" baseline="0"/>
            </a:lvl1pPr>
            <a:lvl2pPr marL="457182" indent="0">
              <a:buNone/>
              <a:defRPr/>
            </a:lvl2pPr>
            <a:lvl3pPr marL="914364" indent="0">
              <a:buNone/>
              <a:defRPr/>
            </a:lvl3pPr>
            <a:lvl4pPr marL="1371545" indent="0">
              <a:buNone/>
              <a:defRPr/>
            </a:lvl4pPr>
            <a:lvl5pPr marL="1828727" indent="0">
              <a:buNone/>
              <a:defRPr/>
            </a:lvl5pPr>
          </a:lstStyle>
          <a:p>
            <a:pPr lvl="0"/>
            <a:r>
              <a:rPr lang="en-US"/>
              <a:t>Subtitle (or delete)</a:t>
            </a:r>
          </a:p>
        </p:txBody>
      </p:sp>
      <p:sp>
        <p:nvSpPr>
          <p:cNvPr id="10" name="Text Placeholder 22">
            <a:extLst>
              <a:ext uri="{FF2B5EF4-FFF2-40B4-BE49-F238E27FC236}">
                <a16:creationId xmlns:a16="http://schemas.microsoft.com/office/drawing/2014/main" id="{F91A4A14-63F4-0D44-97D8-62A6CC72F671}"/>
              </a:ext>
            </a:extLst>
          </p:cNvPr>
          <p:cNvSpPr>
            <a:spLocks noGrp="1"/>
          </p:cNvSpPr>
          <p:nvPr>
            <p:ph type="body" sz="quarter" idx="12" hasCustomPrompt="1"/>
          </p:nvPr>
        </p:nvSpPr>
        <p:spPr>
          <a:xfrm>
            <a:off x="4322765" y="5523801"/>
            <a:ext cx="5132387" cy="476524"/>
          </a:xfrm>
          <a:prstGeom prst="rect">
            <a:avLst/>
          </a:prstGeom>
        </p:spPr>
        <p:txBody>
          <a:bodyPr/>
          <a:lstStyle>
            <a:lvl1pPr marL="0" indent="0">
              <a:buNone/>
              <a:defRPr sz="1400" b="0" i="0" baseline="0"/>
            </a:lvl1pPr>
            <a:lvl2pPr marL="457182" indent="0">
              <a:buNone/>
              <a:defRPr/>
            </a:lvl2pPr>
            <a:lvl3pPr marL="914364" indent="0">
              <a:buNone/>
              <a:defRPr/>
            </a:lvl3pPr>
            <a:lvl4pPr marL="1371545" indent="0">
              <a:buNone/>
              <a:defRPr/>
            </a:lvl4pPr>
            <a:lvl5pPr marL="1828727" indent="0">
              <a:buNone/>
              <a:defRPr/>
            </a:lvl5pPr>
          </a:lstStyle>
          <a:p>
            <a:pPr lvl="0"/>
            <a:r>
              <a:rPr lang="en-US"/>
              <a:t>Date | Name of Presenter</a:t>
            </a:r>
          </a:p>
        </p:txBody>
      </p:sp>
    </p:spTree>
    <p:extLst>
      <p:ext uri="{BB962C8B-B14F-4D97-AF65-F5344CB8AC3E}">
        <p14:creationId xmlns:p14="http://schemas.microsoft.com/office/powerpoint/2010/main" val="19098374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2E091-04CE-B14D-ACEE-5BD65BDB51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5353" y="4336582"/>
            <a:ext cx="1508918" cy="1606718"/>
          </a:xfrm>
          <a:prstGeom prst="rect">
            <a:avLst/>
          </a:prstGeom>
        </p:spPr>
      </p:pic>
      <p:sp>
        <p:nvSpPr>
          <p:cNvPr id="6" name="Rectangle 5">
            <a:extLst>
              <a:ext uri="{FF2B5EF4-FFF2-40B4-BE49-F238E27FC236}">
                <a16:creationId xmlns:a16="http://schemas.microsoft.com/office/drawing/2014/main" id="{CEBE708A-C02E-F145-B28E-46E1EC36A0CB}"/>
              </a:ext>
            </a:extLst>
          </p:cNvPr>
          <p:cNvSpPr/>
          <p:nvPr userDrawn="1"/>
        </p:nvSpPr>
        <p:spPr>
          <a:xfrm>
            <a:off x="4079032" y="4432808"/>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a:extLst>
              <a:ext uri="{FF2B5EF4-FFF2-40B4-BE49-F238E27FC236}">
                <a16:creationId xmlns:a16="http://schemas.microsoft.com/office/drawing/2014/main" id="{07B88A15-5EC4-8B4C-805A-650804371705}"/>
              </a:ext>
            </a:extLst>
          </p:cNvPr>
          <p:cNvCxnSpPr/>
          <p:nvPr userDrawn="1"/>
        </p:nvCxnSpPr>
        <p:spPr>
          <a:xfrm>
            <a:off x="4323225" y="5520845"/>
            <a:ext cx="3788330" cy="0"/>
          </a:xfrm>
          <a:prstGeom prst="line">
            <a:avLst/>
          </a:prstGeom>
          <a:noFill/>
          <a:ln w="12700" cap="flat" cmpd="sng" algn="ctr">
            <a:solidFill>
              <a:srgbClr val="A7AAA9"/>
            </a:solidFill>
            <a:prstDash val="dot"/>
            <a:headEnd type="none"/>
            <a:tailEnd type="none"/>
          </a:ln>
          <a:effectLst/>
        </p:spPr>
      </p:cxnSp>
      <p:sp>
        <p:nvSpPr>
          <p:cNvPr id="8" name="Text Placeholder 22">
            <a:extLst>
              <a:ext uri="{FF2B5EF4-FFF2-40B4-BE49-F238E27FC236}">
                <a16:creationId xmlns:a16="http://schemas.microsoft.com/office/drawing/2014/main" id="{FFF136D5-84B3-1D49-B389-FF2DA146A4EA}"/>
              </a:ext>
            </a:extLst>
          </p:cNvPr>
          <p:cNvSpPr>
            <a:spLocks noGrp="1"/>
          </p:cNvSpPr>
          <p:nvPr>
            <p:ph type="body" sz="quarter" idx="10" hasCustomPrompt="1"/>
          </p:nvPr>
        </p:nvSpPr>
        <p:spPr>
          <a:xfrm>
            <a:off x="4322765" y="4298963"/>
            <a:ext cx="5132387" cy="645808"/>
          </a:xfrm>
          <a:prstGeom prst="rect">
            <a:avLst/>
          </a:prstGeom>
        </p:spPr>
        <p:txBody>
          <a:bodyPr/>
          <a:lstStyle>
            <a:lvl1pPr marL="0" indent="0">
              <a:buNone/>
              <a:defRPr sz="4000" b="1"/>
            </a:lvl1pPr>
            <a:lvl2pPr marL="457182" indent="0">
              <a:buNone/>
              <a:defRPr/>
            </a:lvl2pPr>
            <a:lvl3pPr marL="914364" indent="0">
              <a:buNone/>
              <a:defRPr/>
            </a:lvl3pPr>
            <a:lvl4pPr marL="1371545" indent="0">
              <a:buNone/>
              <a:defRPr/>
            </a:lvl4pPr>
            <a:lvl5pPr marL="1828727" indent="0">
              <a:buNone/>
              <a:defRPr/>
            </a:lvl5pPr>
          </a:lstStyle>
          <a:p>
            <a:pPr lvl="0"/>
            <a:r>
              <a:rPr lang="en-US"/>
              <a:t>Presentation Title</a:t>
            </a:r>
          </a:p>
        </p:txBody>
      </p:sp>
      <p:sp>
        <p:nvSpPr>
          <p:cNvPr id="9" name="Text Placeholder 22">
            <a:extLst>
              <a:ext uri="{FF2B5EF4-FFF2-40B4-BE49-F238E27FC236}">
                <a16:creationId xmlns:a16="http://schemas.microsoft.com/office/drawing/2014/main" id="{C50135FD-A815-6B41-A79D-45D4E09878A1}"/>
              </a:ext>
            </a:extLst>
          </p:cNvPr>
          <p:cNvSpPr>
            <a:spLocks noGrp="1"/>
          </p:cNvSpPr>
          <p:nvPr>
            <p:ph type="body" sz="quarter" idx="11" hasCustomPrompt="1"/>
          </p:nvPr>
        </p:nvSpPr>
        <p:spPr>
          <a:xfrm>
            <a:off x="4322765" y="4929107"/>
            <a:ext cx="5132387" cy="476524"/>
          </a:xfrm>
          <a:prstGeom prst="rect">
            <a:avLst/>
          </a:prstGeom>
        </p:spPr>
        <p:txBody>
          <a:bodyPr/>
          <a:lstStyle>
            <a:lvl1pPr marL="0" indent="0">
              <a:buNone/>
              <a:defRPr sz="2800" b="0" i="1" baseline="0"/>
            </a:lvl1pPr>
            <a:lvl2pPr marL="457182" indent="0">
              <a:buNone/>
              <a:defRPr/>
            </a:lvl2pPr>
            <a:lvl3pPr marL="914364" indent="0">
              <a:buNone/>
              <a:defRPr/>
            </a:lvl3pPr>
            <a:lvl4pPr marL="1371545" indent="0">
              <a:buNone/>
              <a:defRPr/>
            </a:lvl4pPr>
            <a:lvl5pPr marL="1828727" indent="0">
              <a:buNone/>
              <a:defRPr/>
            </a:lvl5pPr>
          </a:lstStyle>
          <a:p>
            <a:pPr lvl="0"/>
            <a:r>
              <a:rPr lang="en-US"/>
              <a:t>Subtitle (or delete)</a:t>
            </a:r>
          </a:p>
        </p:txBody>
      </p:sp>
      <p:sp>
        <p:nvSpPr>
          <p:cNvPr id="10" name="Text Placeholder 22">
            <a:extLst>
              <a:ext uri="{FF2B5EF4-FFF2-40B4-BE49-F238E27FC236}">
                <a16:creationId xmlns:a16="http://schemas.microsoft.com/office/drawing/2014/main" id="{F91A4A14-63F4-0D44-97D8-62A6CC72F671}"/>
              </a:ext>
            </a:extLst>
          </p:cNvPr>
          <p:cNvSpPr>
            <a:spLocks noGrp="1"/>
          </p:cNvSpPr>
          <p:nvPr>
            <p:ph type="body" sz="quarter" idx="12" hasCustomPrompt="1"/>
          </p:nvPr>
        </p:nvSpPr>
        <p:spPr>
          <a:xfrm>
            <a:off x="4322765" y="5523801"/>
            <a:ext cx="5132387" cy="476524"/>
          </a:xfrm>
          <a:prstGeom prst="rect">
            <a:avLst/>
          </a:prstGeom>
        </p:spPr>
        <p:txBody>
          <a:bodyPr/>
          <a:lstStyle>
            <a:lvl1pPr marL="0" indent="0">
              <a:buNone/>
              <a:defRPr sz="1400" b="0" i="0" baseline="0"/>
            </a:lvl1pPr>
            <a:lvl2pPr marL="457182" indent="0">
              <a:buNone/>
              <a:defRPr/>
            </a:lvl2pPr>
            <a:lvl3pPr marL="914364" indent="0">
              <a:buNone/>
              <a:defRPr/>
            </a:lvl3pPr>
            <a:lvl4pPr marL="1371545" indent="0">
              <a:buNone/>
              <a:defRPr/>
            </a:lvl4pPr>
            <a:lvl5pPr marL="1828727" indent="0">
              <a:buNone/>
              <a:defRPr/>
            </a:lvl5pPr>
          </a:lstStyle>
          <a:p>
            <a:pPr lvl="0"/>
            <a:r>
              <a:rPr lang="en-US"/>
              <a:t>Date | Name of Presenter</a:t>
            </a:r>
          </a:p>
        </p:txBody>
      </p:sp>
    </p:spTree>
    <p:extLst>
      <p:ext uri="{BB962C8B-B14F-4D97-AF65-F5344CB8AC3E}">
        <p14:creationId xmlns:p14="http://schemas.microsoft.com/office/powerpoint/2010/main" val="5169684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2E091-04CE-B14D-ACEE-5BD65BDB51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5353" y="4336582"/>
            <a:ext cx="1508918" cy="1606718"/>
          </a:xfrm>
          <a:prstGeom prst="rect">
            <a:avLst/>
          </a:prstGeom>
        </p:spPr>
      </p:pic>
      <p:sp>
        <p:nvSpPr>
          <p:cNvPr id="6" name="Rectangle 5">
            <a:extLst>
              <a:ext uri="{FF2B5EF4-FFF2-40B4-BE49-F238E27FC236}">
                <a16:creationId xmlns:a16="http://schemas.microsoft.com/office/drawing/2014/main" id="{CEBE708A-C02E-F145-B28E-46E1EC36A0CB}"/>
              </a:ext>
            </a:extLst>
          </p:cNvPr>
          <p:cNvSpPr/>
          <p:nvPr userDrawn="1"/>
        </p:nvSpPr>
        <p:spPr>
          <a:xfrm>
            <a:off x="4079032" y="4432808"/>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a:extLst>
              <a:ext uri="{FF2B5EF4-FFF2-40B4-BE49-F238E27FC236}">
                <a16:creationId xmlns:a16="http://schemas.microsoft.com/office/drawing/2014/main" id="{07B88A15-5EC4-8B4C-805A-650804371705}"/>
              </a:ext>
            </a:extLst>
          </p:cNvPr>
          <p:cNvCxnSpPr/>
          <p:nvPr userDrawn="1"/>
        </p:nvCxnSpPr>
        <p:spPr>
          <a:xfrm>
            <a:off x="4323225" y="5520845"/>
            <a:ext cx="3788330" cy="0"/>
          </a:xfrm>
          <a:prstGeom prst="line">
            <a:avLst/>
          </a:prstGeom>
          <a:noFill/>
          <a:ln w="12700" cap="flat" cmpd="sng" algn="ctr">
            <a:solidFill>
              <a:srgbClr val="A7AAA9"/>
            </a:solidFill>
            <a:prstDash val="dot"/>
            <a:headEnd type="none"/>
            <a:tailEnd type="none"/>
          </a:ln>
          <a:effectLst/>
        </p:spPr>
      </p:cxnSp>
      <p:sp>
        <p:nvSpPr>
          <p:cNvPr id="8" name="Text Placeholder 22">
            <a:extLst>
              <a:ext uri="{FF2B5EF4-FFF2-40B4-BE49-F238E27FC236}">
                <a16:creationId xmlns:a16="http://schemas.microsoft.com/office/drawing/2014/main" id="{FFF136D5-84B3-1D49-B389-FF2DA146A4EA}"/>
              </a:ext>
            </a:extLst>
          </p:cNvPr>
          <p:cNvSpPr>
            <a:spLocks noGrp="1"/>
          </p:cNvSpPr>
          <p:nvPr>
            <p:ph type="body" sz="quarter" idx="10" hasCustomPrompt="1"/>
          </p:nvPr>
        </p:nvSpPr>
        <p:spPr>
          <a:xfrm>
            <a:off x="4322765" y="4298963"/>
            <a:ext cx="5132387" cy="645808"/>
          </a:xfrm>
          <a:prstGeom prst="rect">
            <a:avLst/>
          </a:prstGeom>
        </p:spPr>
        <p:txBody>
          <a:bodyPr/>
          <a:lstStyle>
            <a:lvl1pPr marL="0" indent="0">
              <a:buNone/>
              <a:defRPr sz="4000" b="1"/>
            </a:lvl1pPr>
            <a:lvl2pPr marL="457182" indent="0">
              <a:buNone/>
              <a:defRPr/>
            </a:lvl2pPr>
            <a:lvl3pPr marL="914364" indent="0">
              <a:buNone/>
              <a:defRPr/>
            </a:lvl3pPr>
            <a:lvl4pPr marL="1371545" indent="0">
              <a:buNone/>
              <a:defRPr/>
            </a:lvl4pPr>
            <a:lvl5pPr marL="1828727" indent="0">
              <a:buNone/>
              <a:defRPr/>
            </a:lvl5pPr>
          </a:lstStyle>
          <a:p>
            <a:pPr lvl="0"/>
            <a:r>
              <a:rPr lang="en-US"/>
              <a:t>Presentation Title</a:t>
            </a:r>
          </a:p>
        </p:txBody>
      </p:sp>
      <p:sp>
        <p:nvSpPr>
          <p:cNvPr id="9" name="Text Placeholder 22">
            <a:extLst>
              <a:ext uri="{FF2B5EF4-FFF2-40B4-BE49-F238E27FC236}">
                <a16:creationId xmlns:a16="http://schemas.microsoft.com/office/drawing/2014/main" id="{C50135FD-A815-6B41-A79D-45D4E09878A1}"/>
              </a:ext>
            </a:extLst>
          </p:cNvPr>
          <p:cNvSpPr>
            <a:spLocks noGrp="1"/>
          </p:cNvSpPr>
          <p:nvPr>
            <p:ph type="body" sz="quarter" idx="11" hasCustomPrompt="1"/>
          </p:nvPr>
        </p:nvSpPr>
        <p:spPr>
          <a:xfrm>
            <a:off x="4322765" y="4929107"/>
            <a:ext cx="5132387" cy="476524"/>
          </a:xfrm>
          <a:prstGeom prst="rect">
            <a:avLst/>
          </a:prstGeom>
        </p:spPr>
        <p:txBody>
          <a:bodyPr/>
          <a:lstStyle>
            <a:lvl1pPr marL="0" indent="0">
              <a:buNone/>
              <a:defRPr sz="2800" b="0" i="1" baseline="0"/>
            </a:lvl1pPr>
            <a:lvl2pPr marL="457182" indent="0">
              <a:buNone/>
              <a:defRPr/>
            </a:lvl2pPr>
            <a:lvl3pPr marL="914364" indent="0">
              <a:buNone/>
              <a:defRPr/>
            </a:lvl3pPr>
            <a:lvl4pPr marL="1371545" indent="0">
              <a:buNone/>
              <a:defRPr/>
            </a:lvl4pPr>
            <a:lvl5pPr marL="1828727" indent="0">
              <a:buNone/>
              <a:defRPr/>
            </a:lvl5pPr>
          </a:lstStyle>
          <a:p>
            <a:pPr lvl="0"/>
            <a:r>
              <a:rPr lang="en-US"/>
              <a:t>Subtitle (or delete)</a:t>
            </a:r>
          </a:p>
        </p:txBody>
      </p:sp>
      <p:sp>
        <p:nvSpPr>
          <p:cNvPr id="10" name="Text Placeholder 22">
            <a:extLst>
              <a:ext uri="{FF2B5EF4-FFF2-40B4-BE49-F238E27FC236}">
                <a16:creationId xmlns:a16="http://schemas.microsoft.com/office/drawing/2014/main" id="{F91A4A14-63F4-0D44-97D8-62A6CC72F671}"/>
              </a:ext>
            </a:extLst>
          </p:cNvPr>
          <p:cNvSpPr>
            <a:spLocks noGrp="1"/>
          </p:cNvSpPr>
          <p:nvPr>
            <p:ph type="body" sz="quarter" idx="12" hasCustomPrompt="1"/>
          </p:nvPr>
        </p:nvSpPr>
        <p:spPr>
          <a:xfrm>
            <a:off x="4322765" y="5523801"/>
            <a:ext cx="5132387" cy="476524"/>
          </a:xfrm>
          <a:prstGeom prst="rect">
            <a:avLst/>
          </a:prstGeom>
        </p:spPr>
        <p:txBody>
          <a:bodyPr/>
          <a:lstStyle>
            <a:lvl1pPr marL="0" indent="0">
              <a:buNone/>
              <a:defRPr sz="1400" b="0" i="0" baseline="0"/>
            </a:lvl1pPr>
            <a:lvl2pPr marL="457182" indent="0">
              <a:buNone/>
              <a:defRPr/>
            </a:lvl2pPr>
            <a:lvl3pPr marL="914364" indent="0">
              <a:buNone/>
              <a:defRPr/>
            </a:lvl3pPr>
            <a:lvl4pPr marL="1371545" indent="0">
              <a:buNone/>
              <a:defRPr/>
            </a:lvl4pPr>
            <a:lvl5pPr marL="1828727" indent="0">
              <a:buNone/>
              <a:defRPr/>
            </a:lvl5pPr>
          </a:lstStyle>
          <a:p>
            <a:pPr lvl="0"/>
            <a:r>
              <a:rPr lang="en-US"/>
              <a:t>Date | Name of Presenter</a:t>
            </a:r>
          </a:p>
        </p:txBody>
      </p:sp>
    </p:spTree>
    <p:extLst>
      <p:ext uri="{BB962C8B-B14F-4D97-AF65-F5344CB8AC3E}">
        <p14:creationId xmlns:p14="http://schemas.microsoft.com/office/powerpoint/2010/main" val="37574515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2E091-04CE-B14D-ACEE-5BD65BDB51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5353" y="4336582"/>
            <a:ext cx="1508918" cy="1606718"/>
          </a:xfrm>
          <a:prstGeom prst="rect">
            <a:avLst/>
          </a:prstGeom>
        </p:spPr>
      </p:pic>
      <p:sp>
        <p:nvSpPr>
          <p:cNvPr id="6" name="Rectangle 5">
            <a:extLst>
              <a:ext uri="{FF2B5EF4-FFF2-40B4-BE49-F238E27FC236}">
                <a16:creationId xmlns:a16="http://schemas.microsoft.com/office/drawing/2014/main" id="{CEBE708A-C02E-F145-B28E-46E1EC36A0CB}"/>
              </a:ext>
            </a:extLst>
          </p:cNvPr>
          <p:cNvSpPr/>
          <p:nvPr userDrawn="1"/>
        </p:nvSpPr>
        <p:spPr>
          <a:xfrm>
            <a:off x="4079032" y="4432808"/>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a:extLst>
              <a:ext uri="{FF2B5EF4-FFF2-40B4-BE49-F238E27FC236}">
                <a16:creationId xmlns:a16="http://schemas.microsoft.com/office/drawing/2014/main" id="{07B88A15-5EC4-8B4C-805A-650804371705}"/>
              </a:ext>
            </a:extLst>
          </p:cNvPr>
          <p:cNvCxnSpPr/>
          <p:nvPr userDrawn="1"/>
        </p:nvCxnSpPr>
        <p:spPr>
          <a:xfrm>
            <a:off x="4323225" y="5520845"/>
            <a:ext cx="3788330" cy="0"/>
          </a:xfrm>
          <a:prstGeom prst="line">
            <a:avLst/>
          </a:prstGeom>
          <a:noFill/>
          <a:ln w="12700" cap="flat" cmpd="sng" algn="ctr">
            <a:solidFill>
              <a:srgbClr val="A7AAA9"/>
            </a:solidFill>
            <a:prstDash val="dot"/>
            <a:headEnd type="none"/>
            <a:tailEnd type="none"/>
          </a:ln>
          <a:effectLst/>
        </p:spPr>
      </p:cxnSp>
      <p:sp>
        <p:nvSpPr>
          <p:cNvPr id="8" name="Text Placeholder 22">
            <a:extLst>
              <a:ext uri="{FF2B5EF4-FFF2-40B4-BE49-F238E27FC236}">
                <a16:creationId xmlns:a16="http://schemas.microsoft.com/office/drawing/2014/main" id="{FFF136D5-84B3-1D49-B389-FF2DA146A4EA}"/>
              </a:ext>
            </a:extLst>
          </p:cNvPr>
          <p:cNvSpPr>
            <a:spLocks noGrp="1"/>
          </p:cNvSpPr>
          <p:nvPr>
            <p:ph type="body" sz="quarter" idx="10" hasCustomPrompt="1"/>
          </p:nvPr>
        </p:nvSpPr>
        <p:spPr>
          <a:xfrm>
            <a:off x="4322765" y="4298963"/>
            <a:ext cx="5132387" cy="645808"/>
          </a:xfrm>
          <a:prstGeom prst="rect">
            <a:avLst/>
          </a:prstGeom>
        </p:spPr>
        <p:txBody>
          <a:bodyPr/>
          <a:lstStyle>
            <a:lvl1pPr marL="0" indent="0">
              <a:buNone/>
              <a:defRPr sz="4000" b="1"/>
            </a:lvl1pPr>
            <a:lvl2pPr marL="457182" indent="0">
              <a:buNone/>
              <a:defRPr/>
            </a:lvl2pPr>
            <a:lvl3pPr marL="914364" indent="0">
              <a:buNone/>
              <a:defRPr/>
            </a:lvl3pPr>
            <a:lvl4pPr marL="1371545" indent="0">
              <a:buNone/>
              <a:defRPr/>
            </a:lvl4pPr>
            <a:lvl5pPr marL="1828727" indent="0">
              <a:buNone/>
              <a:defRPr/>
            </a:lvl5pPr>
          </a:lstStyle>
          <a:p>
            <a:pPr lvl="0"/>
            <a:r>
              <a:rPr lang="en-US"/>
              <a:t>Presentation Title</a:t>
            </a:r>
          </a:p>
        </p:txBody>
      </p:sp>
      <p:sp>
        <p:nvSpPr>
          <p:cNvPr id="9" name="Text Placeholder 22">
            <a:extLst>
              <a:ext uri="{FF2B5EF4-FFF2-40B4-BE49-F238E27FC236}">
                <a16:creationId xmlns:a16="http://schemas.microsoft.com/office/drawing/2014/main" id="{C50135FD-A815-6B41-A79D-45D4E09878A1}"/>
              </a:ext>
            </a:extLst>
          </p:cNvPr>
          <p:cNvSpPr>
            <a:spLocks noGrp="1"/>
          </p:cNvSpPr>
          <p:nvPr>
            <p:ph type="body" sz="quarter" idx="11" hasCustomPrompt="1"/>
          </p:nvPr>
        </p:nvSpPr>
        <p:spPr>
          <a:xfrm>
            <a:off x="4322765" y="4929107"/>
            <a:ext cx="5132387" cy="476524"/>
          </a:xfrm>
          <a:prstGeom prst="rect">
            <a:avLst/>
          </a:prstGeom>
        </p:spPr>
        <p:txBody>
          <a:bodyPr/>
          <a:lstStyle>
            <a:lvl1pPr marL="0" indent="0">
              <a:buNone/>
              <a:defRPr sz="2800" b="0" i="1" baseline="0"/>
            </a:lvl1pPr>
            <a:lvl2pPr marL="457182" indent="0">
              <a:buNone/>
              <a:defRPr/>
            </a:lvl2pPr>
            <a:lvl3pPr marL="914364" indent="0">
              <a:buNone/>
              <a:defRPr/>
            </a:lvl3pPr>
            <a:lvl4pPr marL="1371545" indent="0">
              <a:buNone/>
              <a:defRPr/>
            </a:lvl4pPr>
            <a:lvl5pPr marL="1828727" indent="0">
              <a:buNone/>
              <a:defRPr/>
            </a:lvl5pPr>
          </a:lstStyle>
          <a:p>
            <a:pPr lvl="0"/>
            <a:r>
              <a:rPr lang="en-US"/>
              <a:t>Subtitle (or delete)</a:t>
            </a:r>
          </a:p>
        </p:txBody>
      </p:sp>
      <p:sp>
        <p:nvSpPr>
          <p:cNvPr id="10" name="Text Placeholder 22">
            <a:extLst>
              <a:ext uri="{FF2B5EF4-FFF2-40B4-BE49-F238E27FC236}">
                <a16:creationId xmlns:a16="http://schemas.microsoft.com/office/drawing/2014/main" id="{F91A4A14-63F4-0D44-97D8-62A6CC72F671}"/>
              </a:ext>
            </a:extLst>
          </p:cNvPr>
          <p:cNvSpPr>
            <a:spLocks noGrp="1"/>
          </p:cNvSpPr>
          <p:nvPr>
            <p:ph type="body" sz="quarter" idx="12" hasCustomPrompt="1"/>
          </p:nvPr>
        </p:nvSpPr>
        <p:spPr>
          <a:xfrm>
            <a:off x="4322765" y="5523801"/>
            <a:ext cx="5132387" cy="476524"/>
          </a:xfrm>
          <a:prstGeom prst="rect">
            <a:avLst/>
          </a:prstGeom>
        </p:spPr>
        <p:txBody>
          <a:bodyPr/>
          <a:lstStyle>
            <a:lvl1pPr marL="0" indent="0">
              <a:buNone/>
              <a:defRPr sz="1400" b="0" i="0" baseline="0"/>
            </a:lvl1pPr>
            <a:lvl2pPr marL="457182" indent="0">
              <a:buNone/>
              <a:defRPr/>
            </a:lvl2pPr>
            <a:lvl3pPr marL="914364" indent="0">
              <a:buNone/>
              <a:defRPr/>
            </a:lvl3pPr>
            <a:lvl4pPr marL="1371545" indent="0">
              <a:buNone/>
              <a:defRPr/>
            </a:lvl4pPr>
            <a:lvl5pPr marL="1828727" indent="0">
              <a:buNone/>
              <a:defRPr/>
            </a:lvl5pPr>
          </a:lstStyle>
          <a:p>
            <a:pPr lvl="0"/>
            <a:r>
              <a:rPr lang="en-US"/>
              <a:t>Date | Name of Presenter</a:t>
            </a:r>
          </a:p>
        </p:txBody>
      </p:sp>
    </p:spTree>
    <p:extLst>
      <p:ext uri="{BB962C8B-B14F-4D97-AF65-F5344CB8AC3E}">
        <p14:creationId xmlns:p14="http://schemas.microsoft.com/office/powerpoint/2010/main" val="36799699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345885"/>
            <a:ext cx="9601200" cy="939991"/>
          </a:xfrm>
        </p:spPr>
        <p:txBody>
          <a:bodyPr/>
          <a:lstStyle>
            <a:lvl1pPr>
              <a:defRPr>
                <a:solidFill>
                  <a:srgbClr val="1B305C"/>
                </a:solidFill>
              </a:defRPr>
            </a:lvl1pPr>
          </a:lstStyle>
          <a:p>
            <a:r>
              <a:rPr lang="en-US"/>
              <a:t>Click to edit Master title style</a:t>
            </a:r>
          </a:p>
        </p:txBody>
      </p:sp>
      <p:sp>
        <p:nvSpPr>
          <p:cNvPr id="3" name="Content Placeholder 2"/>
          <p:cNvSpPr>
            <a:spLocks noGrp="1"/>
          </p:cNvSpPr>
          <p:nvPr>
            <p:ph sz="half" idx="1"/>
          </p:nvPr>
        </p:nvSpPr>
        <p:spPr>
          <a:xfrm>
            <a:off x="1295400" y="1643063"/>
            <a:ext cx="4572000" cy="414813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600" y="1643063"/>
            <a:ext cx="4572000" cy="414813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7DBFC0-FD72-AF48-A84A-2405496B952A}" type="datetime1">
              <a:rPr lang="en-US" smtClean="0"/>
              <a:t>3/23/2023</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9" name="Picture 8" descr="A close up of a logo&#10;&#10;Description automatically generated">
            <a:extLst>
              <a:ext uri="{FF2B5EF4-FFF2-40B4-BE49-F238E27FC236}">
                <a16:creationId xmlns:a16="http://schemas.microsoft.com/office/drawing/2014/main" id="{9D387FE8-EB66-D640-90C1-C09AC6CA0244}"/>
              </a:ext>
            </a:extLst>
          </p:cNvPr>
          <p:cNvPicPr>
            <a:picLocks noChangeAspect="1"/>
          </p:cNvPicPr>
          <p:nvPr userDrawn="1"/>
        </p:nvPicPr>
        <p:blipFill>
          <a:blip r:embed="rId2"/>
          <a:stretch>
            <a:fillRect/>
          </a:stretch>
        </p:blipFill>
        <p:spPr>
          <a:xfrm>
            <a:off x="0" y="0"/>
            <a:ext cx="266700" cy="6858000"/>
          </a:xfrm>
          <a:prstGeom prst="rect">
            <a:avLst/>
          </a:prstGeom>
        </p:spPr>
      </p:pic>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603F520-EF5D-624D-A858-B4F805ECE4CE}"/>
              </a:ext>
            </a:extLst>
          </p:cNvPr>
          <p:cNvSpPr>
            <a:spLocks noGrp="1"/>
          </p:cNvSpPr>
          <p:nvPr>
            <p:ph type="dt" sz="half" idx="10"/>
          </p:nvPr>
        </p:nvSpPr>
        <p:spPr/>
        <p:txBody>
          <a:bodyPr/>
          <a:lstStyle/>
          <a:p>
            <a:fld id="{1C79950C-8C55-F34D-B934-3747CCC843E0}" type="datetime1">
              <a:rPr lang="en-US" smtClean="0"/>
              <a:t>3/23/2023</a:t>
            </a:fld>
            <a:endParaRPr lang="en-US"/>
          </a:p>
        </p:txBody>
      </p:sp>
      <p:sp>
        <p:nvSpPr>
          <p:cNvPr id="4" name="Slide Number Placeholder 3">
            <a:extLst>
              <a:ext uri="{FF2B5EF4-FFF2-40B4-BE49-F238E27FC236}">
                <a16:creationId xmlns:a16="http://schemas.microsoft.com/office/drawing/2014/main" id="{C684DB86-EB6C-1749-9E27-3C9E7C3A69F9}"/>
              </a:ext>
            </a:extLst>
          </p:cNvPr>
          <p:cNvSpPr>
            <a:spLocks noGrp="1"/>
          </p:cNvSpPr>
          <p:nvPr>
            <p:ph type="sldNum" sz="quarter" idx="11"/>
          </p:nvPr>
        </p:nvSpPr>
        <p:spPr/>
        <p:txBody>
          <a:bodyPr/>
          <a:lstStyle/>
          <a:p>
            <a:fld id="{E31375A4-56A4-47D6-9801-1991572033F7}" type="slidenum">
              <a:rPr lang="en-US" smtClean="0"/>
              <a:pPr/>
              <a:t>‹#›</a:t>
            </a:fld>
            <a:endParaRPr lang="en-US"/>
          </a:p>
        </p:txBody>
      </p:sp>
      <p:pic>
        <p:nvPicPr>
          <p:cNvPr id="6" name="Picture 5" descr="A close up of a logo&#10;&#10;Description automatically generated">
            <a:extLst>
              <a:ext uri="{FF2B5EF4-FFF2-40B4-BE49-F238E27FC236}">
                <a16:creationId xmlns:a16="http://schemas.microsoft.com/office/drawing/2014/main" id="{0759DE29-F1BD-8D49-9B7A-9E32C05DD83D}"/>
              </a:ext>
            </a:extLst>
          </p:cNvPr>
          <p:cNvPicPr>
            <a:picLocks noChangeAspect="1"/>
          </p:cNvPicPr>
          <p:nvPr userDrawn="1"/>
        </p:nvPicPr>
        <p:blipFill>
          <a:blip r:embed="rId2"/>
          <a:stretch>
            <a:fillRect/>
          </a:stretch>
        </p:blipFill>
        <p:spPr>
          <a:xfrm>
            <a:off x="0" y="0"/>
            <a:ext cx="266700" cy="6858000"/>
          </a:xfrm>
          <a:prstGeom prst="rect">
            <a:avLst/>
          </a:prstGeom>
        </p:spPr>
      </p:pic>
      <p:sp>
        <p:nvSpPr>
          <p:cNvPr id="7" name="Title 1">
            <a:extLst>
              <a:ext uri="{FF2B5EF4-FFF2-40B4-BE49-F238E27FC236}">
                <a16:creationId xmlns:a16="http://schemas.microsoft.com/office/drawing/2014/main" id="{A34F64F7-BE8F-FF47-A348-383CEEDA528B}"/>
              </a:ext>
            </a:extLst>
          </p:cNvPr>
          <p:cNvSpPr>
            <a:spLocks noGrp="1"/>
          </p:cNvSpPr>
          <p:nvPr>
            <p:ph type="title"/>
          </p:nvPr>
        </p:nvSpPr>
        <p:spPr>
          <a:xfrm>
            <a:off x="1295400" y="345885"/>
            <a:ext cx="9601200" cy="939991"/>
          </a:xfrm>
        </p:spPr>
        <p:txBody>
          <a:bodyPr/>
          <a:lstStyle>
            <a:lvl1pPr>
              <a:defRPr>
                <a:solidFill>
                  <a:srgbClr val="1B305C"/>
                </a:solidFill>
              </a:defRPr>
            </a:lvl1pPr>
          </a:lstStyle>
          <a:p>
            <a:r>
              <a:rPr lang="en-US"/>
              <a:t>Click to edit Master title style</a:t>
            </a:r>
          </a:p>
        </p:txBody>
      </p:sp>
    </p:spTree>
    <p:extLst>
      <p:ext uri="{BB962C8B-B14F-4D97-AF65-F5344CB8AC3E}">
        <p14:creationId xmlns:p14="http://schemas.microsoft.com/office/powerpoint/2010/main" val="310526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5400" y="1546858"/>
            <a:ext cx="4572000" cy="641350"/>
          </a:xfrm>
        </p:spPr>
        <p:txBody>
          <a:bodyPr anchor="ctr">
            <a:normAutofit/>
          </a:bodyPr>
          <a:lstStyle>
            <a:lvl1pPr marL="0" indent="0">
              <a:spcBef>
                <a:spcPts val="0"/>
              </a:spcBef>
              <a:buNone/>
              <a:defRPr sz="2000" b="0">
                <a:solidFill>
                  <a:srgbClr val="09558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232249"/>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546858"/>
            <a:ext cx="4572000" cy="641350"/>
          </a:xfrm>
        </p:spPr>
        <p:txBody>
          <a:bodyPr anchor="ctr">
            <a:normAutofit/>
          </a:bodyPr>
          <a:lstStyle>
            <a:lvl1pPr marL="0" indent="0">
              <a:spcBef>
                <a:spcPts val="0"/>
              </a:spcBef>
              <a:buNone/>
              <a:defRPr sz="2000" b="0">
                <a:solidFill>
                  <a:srgbClr val="09558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232249"/>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DA378E-58E7-2640-BB8A-93C0BED13689}" type="datetime1">
              <a:rPr lang="en-US" smtClean="0"/>
              <a:t>3/23/2023</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pic>
        <p:nvPicPr>
          <p:cNvPr id="12" name="Picture 11" descr="A close up of a logo&#10;&#10;Description automatically generated">
            <a:extLst>
              <a:ext uri="{FF2B5EF4-FFF2-40B4-BE49-F238E27FC236}">
                <a16:creationId xmlns:a16="http://schemas.microsoft.com/office/drawing/2014/main" id="{4FD8BBD7-6387-E642-B7F8-BAA69244368F}"/>
              </a:ext>
            </a:extLst>
          </p:cNvPr>
          <p:cNvPicPr>
            <a:picLocks noChangeAspect="1"/>
          </p:cNvPicPr>
          <p:nvPr userDrawn="1"/>
        </p:nvPicPr>
        <p:blipFill>
          <a:blip r:embed="rId2"/>
          <a:stretch>
            <a:fillRect/>
          </a:stretch>
        </p:blipFill>
        <p:spPr>
          <a:xfrm>
            <a:off x="0" y="0"/>
            <a:ext cx="266700" cy="6858000"/>
          </a:xfrm>
          <a:prstGeom prst="rect">
            <a:avLst/>
          </a:prstGeom>
        </p:spPr>
      </p:pic>
      <p:sp>
        <p:nvSpPr>
          <p:cNvPr id="11" name="Title 1">
            <a:extLst>
              <a:ext uri="{FF2B5EF4-FFF2-40B4-BE49-F238E27FC236}">
                <a16:creationId xmlns:a16="http://schemas.microsoft.com/office/drawing/2014/main" id="{C84D080C-BDBF-DB48-BE54-4E1693533565}"/>
              </a:ext>
            </a:extLst>
          </p:cNvPr>
          <p:cNvSpPr>
            <a:spLocks noGrp="1"/>
          </p:cNvSpPr>
          <p:nvPr>
            <p:ph type="title"/>
          </p:nvPr>
        </p:nvSpPr>
        <p:spPr>
          <a:xfrm>
            <a:off x="1295400" y="345885"/>
            <a:ext cx="9601200" cy="939991"/>
          </a:xfrm>
        </p:spPr>
        <p:txBody>
          <a:bodyPr/>
          <a:lstStyle>
            <a:lvl1pPr>
              <a:defRPr>
                <a:solidFill>
                  <a:srgbClr val="1B305C"/>
                </a:solidFill>
              </a:defRPr>
            </a:lvl1pPr>
          </a:lstStyle>
          <a:p>
            <a:r>
              <a:rPr lang="en-US"/>
              <a:t>Click to edit Master title style</a:t>
            </a: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0DFCB1-CA6F-EA40-A701-AE317D180D86}" type="datetime1">
              <a:rPr lang="en-US" smtClean="0"/>
              <a:t>3/23/2023</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
        <p:nvSpPr>
          <p:cNvPr id="9" name="Content Placeholder 8">
            <a:extLst>
              <a:ext uri="{FF2B5EF4-FFF2-40B4-BE49-F238E27FC236}">
                <a16:creationId xmlns:a16="http://schemas.microsoft.com/office/drawing/2014/main" id="{B49F0000-3C19-AC44-96E3-73AF1836FAE1}"/>
              </a:ext>
            </a:extLst>
          </p:cNvPr>
          <p:cNvSpPr>
            <a:spLocks noGrp="1"/>
          </p:cNvSpPr>
          <p:nvPr>
            <p:ph sz="quarter" idx="13"/>
          </p:nvPr>
        </p:nvSpPr>
        <p:spPr>
          <a:xfrm>
            <a:off x="1295400" y="1471613"/>
            <a:ext cx="9601200" cy="4410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close up of a logo&#10;&#10;Description automatically generated">
            <a:extLst>
              <a:ext uri="{FF2B5EF4-FFF2-40B4-BE49-F238E27FC236}">
                <a16:creationId xmlns:a16="http://schemas.microsoft.com/office/drawing/2014/main" id="{65550B70-93A5-1F4C-B8AB-D549554B8E7B}"/>
              </a:ext>
            </a:extLst>
          </p:cNvPr>
          <p:cNvPicPr>
            <a:picLocks noChangeAspect="1"/>
          </p:cNvPicPr>
          <p:nvPr userDrawn="1"/>
        </p:nvPicPr>
        <p:blipFill>
          <a:blip r:embed="rId2"/>
          <a:stretch>
            <a:fillRect/>
          </a:stretch>
        </p:blipFill>
        <p:spPr>
          <a:xfrm>
            <a:off x="0" y="0"/>
            <a:ext cx="266700" cy="6858000"/>
          </a:xfrm>
          <a:prstGeom prst="rect">
            <a:avLst/>
          </a:prstGeom>
        </p:spPr>
      </p:pic>
      <p:sp>
        <p:nvSpPr>
          <p:cNvPr id="10" name="Title 1">
            <a:extLst>
              <a:ext uri="{FF2B5EF4-FFF2-40B4-BE49-F238E27FC236}">
                <a16:creationId xmlns:a16="http://schemas.microsoft.com/office/drawing/2014/main" id="{DC3B376F-2A9D-E14E-A536-C00C95C85905}"/>
              </a:ext>
            </a:extLst>
          </p:cNvPr>
          <p:cNvSpPr>
            <a:spLocks noGrp="1"/>
          </p:cNvSpPr>
          <p:nvPr>
            <p:ph type="title"/>
          </p:nvPr>
        </p:nvSpPr>
        <p:spPr>
          <a:xfrm>
            <a:off x="1295400" y="345885"/>
            <a:ext cx="9601200" cy="939991"/>
          </a:xfrm>
        </p:spPr>
        <p:txBody>
          <a:bodyPr/>
          <a:lstStyle>
            <a:lvl1pPr>
              <a:defRPr>
                <a:solidFill>
                  <a:srgbClr val="1B305C"/>
                </a:solidFill>
              </a:defRPr>
            </a:lvl1pPr>
          </a:lstStyle>
          <a:p>
            <a:r>
              <a:rPr lang="en-US"/>
              <a:t>Click to edit Master title style</a:t>
            </a: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095586"/>
        </a:solidFill>
        <a:effectLst/>
      </p:bgPr>
    </p:bg>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3B863265-FF7F-4F49-B394-E97B160701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5353" y="2723682"/>
            <a:ext cx="1508918" cy="1606718"/>
          </a:xfrm>
          <a:prstGeom prst="rect">
            <a:avLst/>
          </a:prstGeom>
        </p:spPr>
      </p:pic>
      <p:sp>
        <p:nvSpPr>
          <p:cNvPr id="68" name="Rectangle 67">
            <a:extLst>
              <a:ext uri="{FF2B5EF4-FFF2-40B4-BE49-F238E27FC236}">
                <a16:creationId xmlns:a16="http://schemas.microsoft.com/office/drawing/2014/main" id="{A26FFAB8-F579-7849-A043-EA409D378AF0}"/>
              </a:ext>
            </a:extLst>
          </p:cNvPr>
          <p:cNvSpPr/>
          <p:nvPr userDrawn="1"/>
        </p:nvSpPr>
        <p:spPr>
          <a:xfrm>
            <a:off x="4079032" y="2819908"/>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69" name="Straight Connector 68">
            <a:extLst>
              <a:ext uri="{FF2B5EF4-FFF2-40B4-BE49-F238E27FC236}">
                <a16:creationId xmlns:a16="http://schemas.microsoft.com/office/drawing/2014/main" id="{A73C47C4-6C1C-AB48-BF18-AD5158525C86}"/>
              </a:ext>
            </a:extLst>
          </p:cNvPr>
          <p:cNvCxnSpPr/>
          <p:nvPr userDrawn="1"/>
        </p:nvCxnSpPr>
        <p:spPr>
          <a:xfrm>
            <a:off x="4323225" y="3907945"/>
            <a:ext cx="3788330" cy="0"/>
          </a:xfrm>
          <a:prstGeom prst="line">
            <a:avLst/>
          </a:prstGeom>
          <a:noFill/>
          <a:ln w="12700" cap="flat" cmpd="sng" algn="ctr">
            <a:solidFill>
              <a:srgbClr val="A7AAA9"/>
            </a:solidFill>
            <a:prstDash val="dot"/>
            <a:headEnd type="none"/>
            <a:tailEnd type="none"/>
          </a:ln>
          <a:effectLst/>
        </p:spPr>
      </p:cxnSp>
      <p:sp>
        <p:nvSpPr>
          <p:cNvPr id="70" name="Text Placeholder 22">
            <a:extLst>
              <a:ext uri="{FF2B5EF4-FFF2-40B4-BE49-F238E27FC236}">
                <a16:creationId xmlns:a16="http://schemas.microsoft.com/office/drawing/2014/main" id="{ADEC6E6F-E04E-AB49-8F2A-B1B993901927}"/>
              </a:ext>
            </a:extLst>
          </p:cNvPr>
          <p:cNvSpPr>
            <a:spLocks noGrp="1"/>
          </p:cNvSpPr>
          <p:nvPr>
            <p:ph type="body" sz="quarter" idx="10" hasCustomPrompt="1"/>
          </p:nvPr>
        </p:nvSpPr>
        <p:spPr>
          <a:xfrm>
            <a:off x="4322765" y="2686063"/>
            <a:ext cx="5132387" cy="645808"/>
          </a:xfrm>
          <a:prstGeom prst="rect">
            <a:avLst/>
          </a:prstGeom>
        </p:spPr>
        <p:txBody>
          <a:bodyPr/>
          <a:lstStyle>
            <a:lvl1pPr marL="0" indent="0">
              <a:buNone/>
              <a:defRPr sz="4000" b="1"/>
            </a:lvl1pPr>
            <a:lvl2pPr marL="457182" indent="0">
              <a:buNone/>
              <a:defRPr/>
            </a:lvl2pPr>
            <a:lvl3pPr marL="914364" indent="0">
              <a:buNone/>
              <a:defRPr/>
            </a:lvl3pPr>
            <a:lvl4pPr marL="1371545" indent="0">
              <a:buNone/>
              <a:defRPr/>
            </a:lvl4pPr>
            <a:lvl5pPr marL="1828727" indent="0">
              <a:buNone/>
              <a:defRPr/>
            </a:lvl5pPr>
          </a:lstStyle>
          <a:p>
            <a:pPr lvl="0"/>
            <a:r>
              <a:rPr lang="en-US"/>
              <a:t>Presentation Title</a:t>
            </a:r>
          </a:p>
        </p:txBody>
      </p:sp>
      <p:sp>
        <p:nvSpPr>
          <p:cNvPr id="71" name="Text Placeholder 22">
            <a:extLst>
              <a:ext uri="{FF2B5EF4-FFF2-40B4-BE49-F238E27FC236}">
                <a16:creationId xmlns:a16="http://schemas.microsoft.com/office/drawing/2014/main" id="{FACB93A9-3BFD-CA45-942E-29C0B3E1D394}"/>
              </a:ext>
            </a:extLst>
          </p:cNvPr>
          <p:cNvSpPr>
            <a:spLocks noGrp="1"/>
          </p:cNvSpPr>
          <p:nvPr>
            <p:ph type="body" sz="quarter" idx="11" hasCustomPrompt="1"/>
          </p:nvPr>
        </p:nvSpPr>
        <p:spPr>
          <a:xfrm>
            <a:off x="4322765" y="3316207"/>
            <a:ext cx="5132387" cy="476524"/>
          </a:xfrm>
          <a:prstGeom prst="rect">
            <a:avLst/>
          </a:prstGeom>
        </p:spPr>
        <p:txBody>
          <a:bodyPr/>
          <a:lstStyle>
            <a:lvl1pPr marL="0" indent="0">
              <a:buNone/>
              <a:defRPr sz="2800" b="0" i="1" baseline="0"/>
            </a:lvl1pPr>
            <a:lvl2pPr marL="457182" indent="0">
              <a:buNone/>
              <a:defRPr/>
            </a:lvl2pPr>
            <a:lvl3pPr marL="914364" indent="0">
              <a:buNone/>
              <a:defRPr/>
            </a:lvl3pPr>
            <a:lvl4pPr marL="1371545" indent="0">
              <a:buNone/>
              <a:defRPr/>
            </a:lvl4pPr>
            <a:lvl5pPr marL="1828727" indent="0">
              <a:buNone/>
              <a:defRPr/>
            </a:lvl5pPr>
          </a:lstStyle>
          <a:p>
            <a:pPr lvl="0"/>
            <a:r>
              <a:rPr lang="en-US"/>
              <a:t>Subtitle (or delete)</a:t>
            </a:r>
          </a:p>
        </p:txBody>
      </p:sp>
      <p:sp>
        <p:nvSpPr>
          <p:cNvPr id="72" name="Text Placeholder 22">
            <a:extLst>
              <a:ext uri="{FF2B5EF4-FFF2-40B4-BE49-F238E27FC236}">
                <a16:creationId xmlns:a16="http://schemas.microsoft.com/office/drawing/2014/main" id="{8D7E68F1-A076-034E-9A90-09C6E6394941}"/>
              </a:ext>
            </a:extLst>
          </p:cNvPr>
          <p:cNvSpPr>
            <a:spLocks noGrp="1"/>
          </p:cNvSpPr>
          <p:nvPr>
            <p:ph type="body" sz="quarter" idx="12" hasCustomPrompt="1"/>
          </p:nvPr>
        </p:nvSpPr>
        <p:spPr>
          <a:xfrm>
            <a:off x="4322765" y="3910901"/>
            <a:ext cx="5132387" cy="476524"/>
          </a:xfrm>
          <a:prstGeom prst="rect">
            <a:avLst/>
          </a:prstGeom>
        </p:spPr>
        <p:txBody>
          <a:bodyPr/>
          <a:lstStyle>
            <a:lvl1pPr marL="0" indent="0">
              <a:buNone/>
              <a:defRPr sz="1400" b="0" i="0" baseline="0"/>
            </a:lvl1pPr>
            <a:lvl2pPr marL="457182" indent="0">
              <a:buNone/>
              <a:defRPr/>
            </a:lvl2pPr>
            <a:lvl3pPr marL="914364" indent="0">
              <a:buNone/>
              <a:defRPr/>
            </a:lvl3pPr>
            <a:lvl4pPr marL="1371545" indent="0">
              <a:buNone/>
              <a:defRPr/>
            </a:lvl4pPr>
            <a:lvl5pPr marL="1828727" indent="0">
              <a:buNone/>
              <a:defRPr/>
            </a:lvl5pPr>
          </a:lstStyle>
          <a:p>
            <a:pPr lvl="0"/>
            <a:r>
              <a:rPr lang="en-US"/>
              <a:t>Date | Name of Presenter</a:t>
            </a:r>
          </a:p>
        </p:txBody>
      </p:sp>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12" name="Date Placeholder 211"/>
          <p:cNvSpPr>
            <a:spLocks noGrp="1"/>
          </p:cNvSpPr>
          <p:nvPr>
            <p:ph type="dt" sz="half" idx="10"/>
          </p:nvPr>
        </p:nvSpPr>
        <p:spPr/>
        <p:txBody>
          <a:bodyPr/>
          <a:lstStyle/>
          <a:p>
            <a:fld id="{5E53E6B0-C456-EC4E-9334-73B1E050F293}" type="datetime1">
              <a:rPr lang="en-US" smtClean="0"/>
              <a:t>3/23/2023</a:t>
            </a:fld>
            <a:endParaRPr lang="en-US"/>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a:p>
        </p:txBody>
      </p:sp>
      <p:cxnSp>
        <p:nvCxnSpPr>
          <p:cNvPr id="7" name="Straight Connector 6">
            <a:extLst>
              <a:ext uri="{FF2B5EF4-FFF2-40B4-BE49-F238E27FC236}">
                <a16:creationId xmlns:a16="http://schemas.microsoft.com/office/drawing/2014/main" id="{A1688756-8B3C-E440-BA7A-4E358314E9EB}"/>
              </a:ext>
            </a:extLst>
          </p:cNvPr>
          <p:cNvCxnSpPr>
            <a:cxnSpLocks/>
          </p:cNvCxnSpPr>
          <p:nvPr userDrawn="1"/>
        </p:nvCxnSpPr>
        <p:spPr>
          <a:xfrm>
            <a:off x="1167798" y="6172200"/>
            <a:ext cx="10414602" cy="0"/>
          </a:xfrm>
          <a:prstGeom prst="line">
            <a:avLst/>
          </a:prstGeom>
          <a:ln w="12700">
            <a:solidFill>
              <a:srgbClr val="095586"/>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003297D-F85D-2F43-8073-F41EBDE3EB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117" y="6049942"/>
            <a:ext cx="434041" cy="462173"/>
          </a:xfrm>
          <a:prstGeom prst="rect">
            <a:avLst/>
          </a:prstGeom>
        </p:spPr>
      </p:pic>
      <p:pic>
        <p:nvPicPr>
          <p:cNvPr id="9" name="Picture 8" descr="A close up of a logo&#10;&#10;Description automatically generated">
            <a:extLst>
              <a:ext uri="{FF2B5EF4-FFF2-40B4-BE49-F238E27FC236}">
                <a16:creationId xmlns:a16="http://schemas.microsoft.com/office/drawing/2014/main" id="{3A992806-F426-634B-857E-EA8728DE59C0}"/>
              </a:ext>
            </a:extLst>
          </p:cNvPr>
          <p:cNvPicPr>
            <a:picLocks noChangeAspect="1"/>
          </p:cNvPicPr>
          <p:nvPr userDrawn="1"/>
        </p:nvPicPr>
        <p:blipFill>
          <a:blip r:embed="rId3"/>
          <a:stretch>
            <a:fillRect/>
          </a:stretch>
        </p:blipFill>
        <p:spPr>
          <a:xfrm>
            <a:off x="0" y="0"/>
            <a:ext cx="266700" cy="6858000"/>
          </a:xfrm>
          <a:prstGeom prst="rect">
            <a:avLst/>
          </a:prstGeom>
        </p:spPr>
      </p:pic>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12" name="Date Placeholder 211"/>
          <p:cNvSpPr>
            <a:spLocks noGrp="1"/>
          </p:cNvSpPr>
          <p:nvPr>
            <p:ph type="dt" sz="half" idx="10"/>
          </p:nvPr>
        </p:nvSpPr>
        <p:spPr/>
        <p:txBody>
          <a:bodyPr/>
          <a:lstStyle/>
          <a:p>
            <a:fld id="{C7FFFB31-3C9B-AA4B-9A34-D3D170C02DBF}" type="datetime1">
              <a:rPr lang="en-US" smtClean="0"/>
              <a:t>3/23/2023</a:t>
            </a:fld>
            <a:endParaRPr lang="en-US"/>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a:p>
        </p:txBody>
      </p:sp>
      <p:sp>
        <p:nvSpPr>
          <p:cNvPr id="5" name="Content Placeholder 10">
            <a:extLst>
              <a:ext uri="{FF2B5EF4-FFF2-40B4-BE49-F238E27FC236}">
                <a16:creationId xmlns:a16="http://schemas.microsoft.com/office/drawing/2014/main" id="{929D4AD0-3551-214A-8CD1-FC78E927D94F}"/>
              </a:ext>
            </a:extLst>
          </p:cNvPr>
          <p:cNvSpPr txBox="1">
            <a:spLocks/>
          </p:cNvSpPr>
          <p:nvPr userDrawn="1"/>
        </p:nvSpPr>
        <p:spPr>
          <a:xfrm>
            <a:off x="713984" y="1516881"/>
            <a:ext cx="3596561" cy="136410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000" b="1" u="sng" kern="3000" spc="30">
                <a:solidFill>
                  <a:schemeClr val="tx2"/>
                </a:solidFill>
                <a:latin typeface="Calibri Regular" charset="0"/>
              </a:rPr>
              <a:t>FIND US</a:t>
            </a:r>
          </a:p>
          <a:p>
            <a:pPr algn="just"/>
            <a:endParaRPr lang="en-US" sz="1400" kern="3000" spc="30">
              <a:solidFill>
                <a:schemeClr val="tx1">
                  <a:lumMod val="75000"/>
                  <a:lumOff val="25000"/>
                </a:schemeClr>
              </a:solidFill>
              <a:latin typeface="Calibri Regular" charset="0"/>
            </a:endParaRPr>
          </a:p>
          <a:p>
            <a:pPr algn="just"/>
            <a:r>
              <a:rPr lang="en-US" sz="1600" b="1" kern="3000" spc="30">
                <a:solidFill>
                  <a:schemeClr val="tx1">
                    <a:lumMod val="75000"/>
                    <a:lumOff val="25000"/>
                  </a:schemeClr>
                </a:solidFill>
                <a:latin typeface="Calibri Regular" charset="0"/>
              </a:rPr>
              <a:t>ADDRESS:</a:t>
            </a:r>
          </a:p>
          <a:p>
            <a:pPr algn="just"/>
            <a:r>
              <a:rPr lang="en-US" sz="1600" kern="3000" spc="30">
                <a:solidFill>
                  <a:schemeClr val="tx1">
                    <a:lumMod val="75000"/>
                    <a:lumOff val="25000"/>
                  </a:schemeClr>
                </a:solidFill>
                <a:latin typeface="Calibri Regular" charset="0"/>
              </a:rPr>
              <a:t>1050 First St. NE, </a:t>
            </a:r>
          </a:p>
          <a:p>
            <a:pPr algn="just"/>
            <a:r>
              <a:rPr lang="en-US" sz="1600" kern="3000" spc="30">
                <a:solidFill>
                  <a:schemeClr val="tx1">
                    <a:lumMod val="75000"/>
                    <a:lumOff val="25000"/>
                  </a:schemeClr>
                </a:solidFill>
                <a:latin typeface="Calibri Regular" charset="0"/>
              </a:rPr>
              <a:t>Washington, DC 20002</a:t>
            </a:r>
          </a:p>
        </p:txBody>
      </p:sp>
      <p:sp>
        <p:nvSpPr>
          <p:cNvPr id="6" name="Content Placeholder 12">
            <a:extLst>
              <a:ext uri="{FF2B5EF4-FFF2-40B4-BE49-F238E27FC236}">
                <a16:creationId xmlns:a16="http://schemas.microsoft.com/office/drawing/2014/main" id="{A3541923-9EC1-3544-81C0-1CA074A449D4}"/>
              </a:ext>
            </a:extLst>
          </p:cNvPr>
          <p:cNvSpPr txBox="1">
            <a:spLocks/>
          </p:cNvSpPr>
          <p:nvPr userDrawn="1"/>
        </p:nvSpPr>
        <p:spPr>
          <a:xfrm>
            <a:off x="6808525" y="1516880"/>
            <a:ext cx="1983551" cy="39909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just">
              <a:buFont typeface="Arial" pitchFamily="34" charset="0"/>
              <a:buNone/>
            </a:pPr>
            <a:r>
              <a:rPr lang="en-US" sz="2000" b="1" u="sng" kern="3000" spc="30">
                <a:solidFill>
                  <a:schemeClr val="tx2"/>
                </a:solidFill>
                <a:latin typeface="Calibri Regular" charset="0"/>
              </a:rPr>
              <a:t>GET SOCIAL</a:t>
            </a:r>
          </a:p>
          <a:p>
            <a:pPr marL="0" indent="0">
              <a:buFont typeface="Arial" pitchFamily="34" charset="0"/>
              <a:buNone/>
            </a:pPr>
            <a:endParaRPr lang="en-US" sz="2000" kern="3000" spc="30">
              <a:solidFill>
                <a:srgbClr val="CB3F20"/>
              </a:solidFill>
              <a:latin typeface="Calibri Regular" charset="0"/>
            </a:endParaRPr>
          </a:p>
          <a:p>
            <a:pPr marL="0" indent="0">
              <a:buFont typeface="Arial" pitchFamily="34" charset="0"/>
              <a:buNone/>
            </a:pPr>
            <a:endParaRPr lang="en-US" sz="2000" kern="3000" spc="30">
              <a:solidFill>
                <a:srgbClr val="CB3F20"/>
              </a:solidFill>
              <a:latin typeface="Calibri Regular" charset="0"/>
            </a:endParaRPr>
          </a:p>
        </p:txBody>
      </p:sp>
      <p:pic>
        <p:nvPicPr>
          <p:cNvPr id="7" name="Picture 6" descr="http://osse.dc.gov/sites/default/files/dc/shared_assets/social_icons/facebook.png">
            <a:extLst>
              <a:ext uri="{FF2B5EF4-FFF2-40B4-BE49-F238E27FC236}">
                <a16:creationId xmlns:a16="http://schemas.microsoft.com/office/drawing/2014/main" id="{0E131DEB-828D-E044-9CA5-9FF11977781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93469" y="2191408"/>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osse.dc.gov/sites/default/files/dc/shared_assets/social_icons/twitter.png">
            <a:extLst>
              <a:ext uri="{FF2B5EF4-FFF2-40B4-BE49-F238E27FC236}">
                <a16:creationId xmlns:a16="http://schemas.microsoft.com/office/drawing/2014/main" id="{6FA4C653-0742-2B49-8187-55FC399B887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91218" y="2911676"/>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osse.dc.gov/sites/default/files/dc/shared_assets/social_icons/youtube.png">
            <a:extLst>
              <a:ext uri="{FF2B5EF4-FFF2-40B4-BE49-F238E27FC236}">
                <a16:creationId xmlns:a16="http://schemas.microsoft.com/office/drawing/2014/main" id="{08446A0D-B06A-BA44-8B93-B7CDF30F2EA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91218" y="3689203"/>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5476D62-5258-A545-B4EE-2B60C1C140E5}"/>
              </a:ext>
            </a:extLst>
          </p:cNvPr>
          <p:cNvSpPr/>
          <p:nvPr userDrawn="1"/>
        </p:nvSpPr>
        <p:spPr>
          <a:xfrm>
            <a:off x="7326087" y="2106835"/>
            <a:ext cx="2309607"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n-US" kern="3000" spc="30">
                <a:solidFill>
                  <a:prstClr val="black">
                    <a:lumMod val="75000"/>
                    <a:lumOff val="25000"/>
                  </a:prstClr>
                </a:solidFill>
                <a:latin typeface="Calibri Regular" charset="0"/>
              </a:rPr>
              <a:t>facebook.com/</a:t>
            </a:r>
            <a:r>
              <a:rPr lang="en-US" kern="3000" spc="30" err="1">
                <a:solidFill>
                  <a:prstClr val="black">
                    <a:lumMod val="75000"/>
                    <a:lumOff val="25000"/>
                  </a:prstClr>
                </a:solidFill>
                <a:latin typeface="Calibri Regular" charset="0"/>
              </a:rPr>
              <a:t>ossedc</a:t>
            </a:r>
            <a:endParaRPr lang="en-US" kern="3000" spc="30">
              <a:solidFill>
                <a:prstClr val="black">
                  <a:lumMod val="75000"/>
                  <a:lumOff val="25000"/>
                </a:prstClr>
              </a:solidFill>
              <a:latin typeface="Calibri Regular" charset="0"/>
            </a:endParaRPr>
          </a:p>
        </p:txBody>
      </p:sp>
      <p:sp>
        <p:nvSpPr>
          <p:cNvPr id="11" name="Rectangle 10">
            <a:extLst>
              <a:ext uri="{FF2B5EF4-FFF2-40B4-BE49-F238E27FC236}">
                <a16:creationId xmlns:a16="http://schemas.microsoft.com/office/drawing/2014/main" id="{AB7B19A9-6F8A-BF48-9A63-EE327B25BE73}"/>
              </a:ext>
            </a:extLst>
          </p:cNvPr>
          <p:cNvSpPr/>
          <p:nvPr userDrawn="1"/>
        </p:nvSpPr>
        <p:spPr>
          <a:xfrm>
            <a:off x="7364492" y="2829526"/>
            <a:ext cx="2086149"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n-US" kern="3000" spc="30" err="1">
                <a:solidFill>
                  <a:prstClr val="black">
                    <a:lumMod val="75000"/>
                    <a:lumOff val="25000"/>
                  </a:prstClr>
                </a:solidFill>
                <a:latin typeface="Calibri Regular" charset="0"/>
              </a:rPr>
              <a:t>twitter.com</a:t>
            </a:r>
            <a:r>
              <a:rPr lang="en-US" kern="3000" spc="30">
                <a:solidFill>
                  <a:prstClr val="black">
                    <a:lumMod val="75000"/>
                    <a:lumOff val="25000"/>
                  </a:prstClr>
                </a:solidFill>
                <a:latin typeface="Calibri Regular" charset="0"/>
              </a:rPr>
              <a:t>/</a:t>
            </a:r>
            <a:r>
              <a:rPr lang="en-US" kern="3000" spc="30" err="1">
                <a:solidFill>
                  <a:prstClr val="black">
                    <a:lumMod val="75000"/>
                    <a:lumOff val="25000"/>
                  </a:prstClr>
                </a:solidFill>
                <a:latin typeface="Calibri Regular" charset="0"/>
              </a:rPr>
              <a:t>ossedc</a:t>
            </a:r>
            <a:endParaRPr lang="en-US" kern="3000" spc="30">
              <a:solidFill>
                <a:prstClr val="black">
                  <a:lumMod val="75000"/>
                  <a:lumOff val="25000"/>
                </a:prstClr>
              </a:solidFill>
              <a:latin typeface="Calibri Regular" charset="0"/>
            </a:endParaRPr>
          </a:p>
        </p:txBody>
      </p:sp>
      <p:sp>
        <p:nvSpPr>
          <p:cNvPr id="12" name="Rectangle 11">
            <a:extLst>
              <a:ext uri="{FF2B5EF4-FFF2-40B4-BE49-F238E27FC236}">
                <a16:creationId xmlns:a16="http://schemas.microsoft.com/office/drawing/2014/main" id="{DF1E319C-8014-6748-BE40-6AA7A3B46E1F}"/>
              </a:ext>
            </a:extLst>
          </p:cNvPr>
          <p:cNvSpPr/>
          <p:nvPr userDrawn="1"/>
        </p:nvSpPr>
        <p:spPr>
          <a:xfrm>
            <a:off x="7355749" y="3608235"/>
            <a:ext cx="2812308"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n-US" kern="3000" spc="30" err="1">
                <a:solidFill>
                  <a:prstClr val="black">
                    <a:lumMod val="75000"/>
                    <a:lumOff val="25000"/>
                  </a:prstClr>
                </a:solidFill>
                <a:latin typeface="Calibri Regular" charset="0"/>
              </a:rPr>
              <a:t>youtube.com</a:t>
            </a:r>
            <a:r>
              <a:rPr lang="en-US" kern="3000" spc="30">
                <a:solidFill>
                  <a:prstClr val="black">
                    <a:lumMod val="75000"/>
                    <a:lumOff val="25000"/>
                  </a:prstClr>
                </a:solidFill>
                <a:latin typeface="Calibri Regular" charset="0"/>
              </a:rPr>
              <a:t>/</a:t>
            </a:r>
            <a:r>
              <a:rPr lang="en-US" kern="3000" spc="30" err="1">
                <a:solidFill>
                  <a:prstClr val="black">
                    <a:lumMod val="75000"/>
                    <a:lumOff val="25000"/>
                  </a:prstClr>
                </a:solidFill>
                <a:latin typeface="Calibri Regular" charset="0"/>
              </a:rPr>
              <a:t>DCEducation</a:t>
            </a:r>
            <a:endParaRPr lang="en-US" kern="3000" spc="30">
              <a:solidFill>
                <a:prstClr val="black">
                  <a:lumMod val="75000"/>
                  <a:lumOff val="25000"/>
                </a:prstClr>
              </a:solidFill>
              <a:latin typeface="Calibri Regular" charset="0"/>
            </a:endParaRPr>
          </a:p>
        </p:txBody>
      </p:sp>
      <p:pic>
        <p:nvPicPr>
          <p:cNvPr id="13" name="Picture 12" descr="http://cdn.mysitemyway.com/etc-mysitemyway/icons/legacy-previews/icons/matte-blue-and-white-square-icons-business/116968-matte-blue-and-white-square-icon-business-globe.png">
            <a:extLst>
              <a:ext uri="{FF2B5EF4-FFF2-40B4-BE49-F238E27FC236}">
                <a16:creationId xmlns:a16="http://schemas.microsoft.com/office/drawing/2014/main" id="{FB4E69B7-15E6-E54B-BE82-C91C1DC6B2B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788417" y="4340799"/>
            <a:ext cx="498114" cy="49811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DFB7D629-0B96-D64E-801C-38CB2DF581BB}"/>
              </a:ext>
            </a:extLst>
          </p:cNvPr>
          <p:cNvSpPr/>
          <p:nvPr userDrawn="1"/>
        </p:nvSpPr>
        <p:spPr>
          <a:xfrm>
            <a:off x="7402495" y="4374546"/>
            <a:ext cx="1882247"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kern="3000" spc="30" err="1">
                <a:solidFill>
                  <a:schemeClr val="tx1">
                    <a:lumMod val="75000"/>
                    <a:lumOff val="25000"/>
                  </a:schemeClr>
                </a:solidFill>
                <a:latin typeface="Calibri Regular" charset="0"/>
              </a:rPr>
              <a:t>www.osse.dc.gov</a:t>
            </a:r>
            <a:endParaRPr lang="en-US" kern="3000" spc="30">
              <a:solidFill>
                <a:schemeClr val="tx1">
                  <a:lumMod val="75000"/>
                  <a:lumOff val="25000"/>
                </a:schemeClr>
              </a:solidFill>
              <a:latin typeface="Calibri Regular" charset="0"/>
            </a:endParaRPr>
          </a:p>
        </p:txBody>
      </p:sp>
      <p:cxnSp>
        <p:nvCxnSpPr>
          <p:cNvPr id="20" name="Straight Connector 19">
            <a:extLst>
              <a:ext uri="{FF2B5EF4-FFF2-40B4-BE49-F238E27FC236}">
                <a16:creationId xmlns:a16="http://schemas.microsoft.com/office/drawing/2014/main" id="{0B145F04-DF7C-7242-9268-41C6F7669F19}"/>
              </a:ext>
            </a:extLst>
          </p:cNvPr>
          <p:cNvCxnSpPr>
            <a:cxnSpLocks/>
          </p:cNvCxnSpPr>
          <p:nvPr userDrawn="1"/>
        </p:nvCxnSpPr>
        <p:spPr>
          <a:xfrm>
            <a:off x="1167798" y="6172200"/>
            <a:ext cx="10414602" cy="0"/>
          </a:xfrm>
          <a:prstGeom prst="line">
            <a:avLst/>
          </a:prstGeom>
          <a:ln w="12700">
            <a:solidFill>
              <a:srgbClr val="095586"/>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15CF2294-DF56-8945-91B4-2A6467682F7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85117" y="6049942"/>
            <a:ext cx="434041" cy="462173"/>
          </a:xfrm>
          <a:prstGeom prst="rect">
            <a:avLst/>
          </a:prstGeom>
        </p:spPr>
      </p:pic>
      <p:pic>
        <p:nvPicPr>
          <p:cNvPr id="18" name="Picture 17" descr="A close up of a logo&#10;&#10;Description automatically generated">
            <a:extLst>
              <a:ext uri="{FF2B5EF4-FFF2-40B4-BE49-F238E27FC236}">
                <a16:creationId xmlns:a16="http://schemas.microsoft.com/office/drawing/2014/main" id="{C06D589E-042D-4448-A940-C4BC56450493}"/>
              </a:ext>
            </a:extLst>
          </p:cNvPr>
          <p:cNvPicPr>
            <a:picLocks noChangeAspect="1"/>
          </p:cNvPicPr>
          <p:nvPr userDrawn="1"/>
        </p:nvPicPr>
        <p:blipFill>
          <a:blip r:embed="rId7"/>
          <a:stretch>
            <a:fillRect/>
          </a:stretch>
        </p:blipFill>
        <p:spPr>
          <a:xfrm>
            <a:off x="0" y="0"/>
            <a:ext cx="266700" cy="6858000"/>
          </a:xfrm>
          <a:prstGeom prst="rect">
            <a:avLst/>
          </a:prstGeom>
        </p:spPr>
      </p:pic>
      <p:sp>
        <p:nvSpPr>
          <p:cNvPr id="2" name="TextBox 1">
            <a:extLst>
              <a:ext uri="{FF2B5EF4-FFF2-40B4-BE49-F238E27FC236}">
                <a16:creationId xmlns:a16="http://schemas.microsoft.com/office/drawing/2014/main" id="{78D720DE-1C2D-204B-A147-24819FFE4891}"/>
              </a:ext>
            </a:extLst>
          </p:cNvPr>
          <p:cNvSpPr txBox="1"/>
          <p:nvPr userDrawn="1"/>
        </p:nvSpPr>
        <p:spPr>
          <a:xfrm>
            <a:off x="713984" y="3006247"/>
            <a:ext cx="16033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3000" spc="30">
                <a:solidFill>
                  <a:schemeClr val="tx1">
                    <a:lumMod val="75000"/>
                    <a:lumOff val="25000"/>
                  </a:schemeClr>
                </a:solidFill>
                <a:latin typeface="Calibri Regular" charset="0"/>
              </a:rPr>
              <a:t>PHONE:</a:t>
            </a:r>
          </a:p>
        </p:txBody>
      </p:sp>
      <p:sp>
        <p:nvSpPr>
          <p:cNvPr id="3" name="TextBox 2">
            <a:extLst>
              <a:ext uri="{FF2B5EF4-FFF2-40B4-BE49-F238E27FC236}">
                <a16:creationId xmlns:a16="http://schemas.microsoft.com/office/drawing/2014/main" id="{4E8159BE-0024-7B47-9041-5098497099ED}"/>
              </a:ext>
            </a:extLst>
          </p:cNvPr>
          <p:cNvSpPr txBox="1"/>
          <p:nvPr userDrawn="1"/>
        </p:nvSpPr>
        <p:spPr>
          <a:xfrm>
            <a:off x="713984" y="3883070"/>
            <a:ext cx="11273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3000" spc="30">
                <a:solidFill>
                  <a:schemeClr val="tx1">
                    <a:lumMod val="75000"/>
                    <a:lumOff val="25000"/>
                  </a:schemeClr>
                </a:solidFill>
                <a:latin typeface="Calibri Regular" charset="0"/>
              </a:rPr>
              <a:t>FAX:</a:t>
            </a:r>
          </a:p>
        </p:txBody>
      </p:sp>
      <p:sp>
        <p:nvSpPr>
          <p:cNvPr id="4" name="TextBox 3">
            <a:extLst>
              <a:ext uri="{FF2B5EF4-FFF2-40B4-BE49-F238E27FC236}">
                <a16:creationId xmlns:a16="http://schemas.microsoft.com/office/drawing/2014/main" id="{64B834D5-6A74-8C44-9F12-5D20B23E96E5}"/>
              </a:ext>
            </a:extLst>
          </p:cNvPr>
          <p:cNvSpPr txBox="1"/>
          <p:nvPr userDrawn="1"/>
        </p:nvSpPr>
        <p:spPr>
          <a:xfrm>
            <a:off x="713984" y="4809995"/>
            <a:ext cx="914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3000" spc="30">
                <a:solidFill>
                  <a:schemeClr val="tx1">
                    <a:lumMod val="75000"/>
                    <a:lumOff val="25000"/>
                  </a:schemeClr>
                </a:solidFill>
                <a:latin typeface="Calibri Regular" charset="0"/>
              </a:rPr>
              <a:t>EMAIL:</a:t>
            </a:r>
          </a:p>
        </p:txBody>
      </p:sp>
      <p:sp>
        <p:nvSpPr>
          <p:cNvPr id="16" name="Text Placeholder 15">
            <a:extLst>
              <a:ext uri="{FF2B5EF4-FFF2-40B4-BE49-F238E27FC236}">
                <a16:creationId xmlns:a16="http://schemas.microsoft.com/office/drawing/2014/main" id="{28DEAFCB-F224-CD43-B406-FBD96E0CAF26}"/>
              </a:ext>
            </a:extLst>
          </p:cNvPr>
          <p:cNvSpPr>
            <a:spLocks noGrp="1"/>
          </p:cNvSpPr>
          <p:nvPr>
            <p:ph type="body" sz="quarter" idx="13"/>
          </p:nvPr>
        </p:nvSpPr>
        <p:spPr>
          <a:xfrm>
            <a:off x="713984" y="3332272"/>
            <a:ext cx="4509370" cy="350381"/>
          </a:xfrm>
        </p:spPr>
        <p:txBody>
          <a:bodyPr>
            <a:normAutofit/>
          </a:bodyPr>
          <a:lstStyle>
            <a:lvl1pPr marL="0" indent="0">
              <a:buNone/>
              <a:defRPr sz="1800">
                <a:latin typeface="Calibri" panose="020F0502020204030204" pitchFamily="34" charset="0"/>
                <a:cs typeface="Calibri" panose="020F0502020204030204" pitchFamily="34" charset="0"/>
              </a:defRPr>
            </a:lvl1pPr>
          </a:lstStyle>
          <a:p>
            <a:pPr lvl="0"/>
            <a:r>
              <a:rPr lang="en-US"/>
              <a:t>Click to edit Master text styles</a:t>
            </a:r>
          </a:p>
        </p:txBody>
      </p:sp>
      <p:sp>
        <p:nvSpPr>
          <p:cNvPr id="22" name="Text Placeholder 15">
            <a:extLst>
              <a:ext uri="{FF2B5EF4-FFF2-40B4-BE49-F238E27FC236}">
                <a16:creationId xmlns:a16="http://schemas.microsoft.com/office/drawing/2014/main" id="{05D938A5-AE35-EE41-BD50-DEE92169BD2C}"/>
              </a:ext>
            </a:extLst>
          </p:cNvPr>
          <p:cNvSpPr>
            <a:spLocks noGrp="1"/>
          </p:cNvSpPr>
          <p:nvPr>
            <p:ph type="body" sz="quarter" idx="14"/>
          </p:nvPr>
        </p:nvSpPr>
        <p:spPr>
          <a:xfrm>
            <a:off x="713984" y="4211182"/>
            <a:ext cx="4509370" cy="350381"/>
          </a:xfrm>
        </p:spPr>
        <p:txBody>
          <a:bodyPr>
            <a:normAutofit/>
          </a:bodyPr>
          <a:lstStyle>
            <a:lvl1pPr marL="0" indent="0">
              <a:buNone/>
              <a:defRPr sz="1800">
                <a:latin typeface="Calibri" panose="020F0502020204030204" pitchFamily="34" charset="0"/>
                <a:cs typeface="Calibri" panose="020F0502020204030204" pitchFamily="34" charset="0"/>
              </a:defRPr>
            </a:lvl1pPr>
          </a:lstStyle>
          <a:p>
            <a:pPr lvl="0"/>
            <a:r>
              <a:rPr lang="en-US"/>
              <a:t>Click to edit Master text styles</a:t>
            </a:r>
          </a:p>
        </p:txBody>
      </p:sp>
      <p:sp>
        <p:nvSpPr>
          <p:cNvPr id="23" name="Text Placeholder 15">
            <a:extLst>
              <a:ext uri="{FF2B5EF4-FFF2-40B4-BE49-F238E27FC236}">
                <a16:creationId xmlns:a16="http://schemas.microsoft.com/office/drawing/2014/main" id="{07CB5B48-F843-684D-9E38-0788242C534E}"/>
              </a:ext>
            </a:extLst>
          </p:cNvPr>
          <p:cNvSpPr>
            <a:spLocks noGrp="1"/>
          </p:cNvSpPr>
          <p:nvPr>
            <p:ph type="body" sz="quarter" idx="15"/>
          </p:nvPr>
        </p:nvSpPr>
        <p:spPr>
          <a:xfrm>
            <a:off x="713984" y="5150634"/>
            <a:ext cx="4509370" cy="350381"/>
          </a:xfrm>
        </p:spPr>
        <p:txBody>
          <a:bodyPr>
            <a:normAutofit/>
          </a:bodyPr>
          <a:lstStyle>
            <a:lvl1pPr marL="0" indent="0">
              <a:buNone/>
              <a:defRPr sz="1800">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124740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rgbClr val="DC2A52"/>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a:t>Click to edit Master title style</a:t>
            </a:r>
          </a:p>
        </p:txBody>
      </p:sp>
      <p:sp>
        <p:nvSpPr>
          <p:cNvPr id="3" name="Content Placeholder 2"/>
          <p:cNvSpPr>
            <a:spLocks noGrp="1"/>
          </p:cNvSpPr>
          <p:nvPr>
            <p:ph idx="1"/>
          </p:nvPr>
        </p:nvSpPr>
        <p:spPr>
          <a:xfrm>
            <a:off x="543197" y="571501"/>
            <a:ext cx="6217920" cy="5354992"/>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lvl1pPr>
              <a:defRPr>
                <a:solidFill>
                  <a:schemeClr val="bg1"/>
                </a:solidFill>
              </a:defRPr>
            </a:lvl1pPr>
          </a:lstStyle>
          <a:p>
            <a:fld id="{83CCEE5A-D3CE-BE48-9D23-9849E6A7CA38}" type="datetime1">
              <a:rPr lang="en-US" smtClean="0"/>
              <a:t>3/23/2023</a:t>
            </a:fld>
            <a:endParaRPr lang="en-US"/>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E31375A4-56A4-47D6-9801-1991572033F7}" type="slidenum">
              <a:rPr lang="en-US" smtClean="0"/>
              <a:pPr/>
              <a:t>‹#›</a:t>
            </a:fld>
            <a:endParaRPr lang="en-US"/>
          </a:p>
        </p:txBody>
      </p:sp>
      <p:cxnSp>
        <p:nvCxnSpPr>
          <p:cNvPr id="11" name="Straight Connector 10">
            <a:extLst>
              <a:ext uri="{FF2B5EF4-FFF2-40B4-BE49-F238E27FC236}">
                <a16:creationId xmlns:a16="http://schemas.microsoft.com/office/drawing/2014/main" id="{5EA28271-4AC9-4F47-BFB8-5CD5B7C52FED}"/>
              </a:ext>
            </a:extLst>
          </p:cNvPr>
          <p:cNvCxnSpPr>
            <a:cxnSpLocks/>
          </p:cNvCxnSpPr>
          <p:nvPr userDrawn="1"/>
        </p:nvCxnSpPr>
        <p:spPr>
          <a:xfrm>
            <a:off x="1167798" y="6172200"/>
            <a:ext cx="5593319" cy="0"/>
          </a:xfrm>
          <a:prstGeom prst="line">
            <a:avLst/>
          </a:prstGeom>
          <a:ln w="12700">
            <a:solidFill>
              <a:srgbClr val="095586"/>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36A310A-C854-664F-98C1-A9439158C7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117" y="6049942"/>
            <a:ext cx="434041" cy="462173"/>
          </a:xfrm>
          <a:prstGeom prst="rect">
            <a:avLst/>
          </a:prstGeom>
        </p:spPr>
      </p:pic>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rgbClr val="095586"/>
        </a:solidFill>
        <a:effectLst/>
      </p:bgPr>
    </p:bg>
    <p:spTree>
      <p:nvGrpSpPr>
        <p:cNvPr id="1" name=""/>
        <p:cNvGrpSpPr/>
        <p:nvPr/>
      </p:nvGrpSpPr>
      <p:grpSpPr>
        <a:xfrm>
          <a:off x="0" y="0"/>
          <a:ext cx="0" cy="0"/>
          <a:chOff x="0" y="0"/>
          <a:chExt cx="0" cy="0"/>
        </a:xfrm>
      </p:grpSpPr>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624840" y="745578"/>
            <a:ext cx="6136277" cy="4507308"/>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Footer Placeholder 212">
            <a:extLst>
              <a:ext uri="{FF2B5EF4-FFF2-40B4-BE49-F238E27FC236}">
                <a16:creationId xmlns:a16="http://schemas.microsoft.com/office/drawing/2014/main" id="{EBACA767-9B48-D946-A734-5CCEAC61103D}"/>
              </a:ext>
            </a:extLst>
          </p:cNvPr>
          <p:cNvSpPr>
            <a:spLocks noGrp="1"/>
          </p:cNvSpPr>
          <p:nvPr>
            <p:ph type="ftr" sz="quarter" idx="3"/>
          </p:nvPr>
        </p:nvSpPr>
        <p:spPr>
          <a:xfrm>
            <a:off x="1196982" y="6281028"/>
            <a:ext cx="5083929" cy="222436"/>
          </a:xfrm>
          <a:prstGeom prst="rect">
            <a:avLst/>
          </a:prstGeom>
        </p:spPr>
        <p:txBody>
          <a:bodyPr/>
          <a:lstStyle>
            <a:lvl1pPr>
              <a:defRPr sz="1100"/>
            </a:lvl1pPr>
          </a:lstStyle>
          <a:p>
            <a:endParaRPr lang="en-US"/>
          </a:p>
        </p:txBody>
      </p:sp>
      <p:cxnSp>
        <p:nvCxnSpPr>
          <p:cNvPr id="8" name="Straight Connector 7">
            <a:extLst>
              <a:ext uri="{FF2B5EF4-FFF2-40B4-BE49-F238E27FC236}">
                <a16:creationId xmlns:a16="http://schemas.microsoft.com/office/drawing/2014/main" id="{A5C3DFBB-D3EB-F040-9B46-3E2EC0F242A2}"/>
              </a:ext>
            </a:extLst>
          </p:cNvPr>
          <p:cNvCxnSpPr>
            <a:cxnSpLocks/>
          </p:cNvCxnSpPr>
          <p:nvPr userDrawn="1"/>
        </p:nvCxnSpPr>
        <p:spPr>
          <a:xfrm>
            <a:off x="1167798" y="6172200"/>
            <a:ext cx="5593319" cy="0"/>
          </a:xfrm>
          <a:prstGeom prst="line">
            <a:avLst/>
          </a:prstGeom>
          <a:ln w="12700">
            <a:solidFill>
              <a:srgbClr val="09558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D200D43-208D-E349-9E5E-CE91981173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117" y="6049942"/>
            <a:ext cx="434041" cy="462173"/>
          </a:xfrm>
          <a:prstGeom prst="rect">
            <a:avLst/>
          </a:prstGeom>
        </p:spPr>
      </p:pic>
      <p:sp>
        <p:nvSpPr>
          <p:cNvPr id="10" name="Date Placeholder 4">
            <a:extLst>
              <a:ext uri="{FF2B5EF4-FFF2-40B4-BE49-F238E27FC236}">
                <a16:creationId xmlns:a16="http://schemas.microsoft.com/office/drawing/2014/main" id="{3BE275DC-CCB0-4D4E-93CB-CCE7D7D9726A}"/>
              </a:ext>
            </a:extLst>
          </p:cNvPr>
          <p:cNvSpPr>
            <a:spLocks noGrp="1"/>
          </p:cNvSpPr>
          <p:nvPr>
            <p:ph type="dt" sz="half" idx="10"/>
          </p:nvPr>
        </p:nvSpPr>
        <p:spPr>
          <a:xfrm>
            <a:off x="9294042" y="6289679"/>
            <a:ext cx="965946" cy="222436"/>
          </a:xfrm>
        </p:spPr>
        <p:txBody>
          <a:bodyPr/>
          <a:lstStyle>
            <a:lvl1pPr>
              <a:defRPr>
                <a:solidFill>
                  <a:schemeClr val="bg1"/>
                </a:solidFill>
              </a:defRPr>
            </a:lvl1pPr>
          </a:lstStyle>
          <a:p>
            <a:fld id="{46C87288-CE57-B046-BAAE-2145E37C9250}" type="datetime1">
              <a:rPr lang="en-US" smtClean="0"/>
              <a:t>3/23/2023</a:t>
            </a:fld>
            <a:endParaRPr lang="en-US"/>
          </a:p>
        </p:txBody>
      </p:sp>
      <p:sp>
        <p:nvSpPr>
          <p:cNvPr id="11" name="Slide Number Placeholder 7">
            <a:extLst>
              <a:ext uri="{FF2B5EF4-FFF2-40B4-BE49-F238E27FC236}">
                <a16:creationId xmlns:a16="http://schemas.microsoft.com/office/drawing/2014/main" id="{A423A8A0-071D-3446-845E-58F2A2AB6C3B}"/>
              </a:ext>
            </a:extLst>
          </p:cNvPr>
          <p:cNvSpPr>
            <a:spLocks noGrp="1"/>
          </p:cNvSpPr>
          <p:nvPr>
            <p:ph type="sldNum" sz="quarter" idx="12"/>
          </p:nvPr>
        </p:nvSpPr>
        <p:spPr>
          <a:xfrm>
            <a:off x="10665311" y="6289679"/>
            <a:ext cx="918882" cy="222436"/>
          </a:xfrm>
        </p:spPr>
        <p:txBody>
          <a:bodyPr/>
          <a:lstStyle>
            <a:lvl1pPr>
              <a:defRPr>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rgbClr val="1B305C"/>
        </a:solidFill>
        <a:effectLst/>
      </p:bgPr>
    </p:bg>
    <p:spTree>
      <p:nvGrpSpPr>
        <p:cNvPr id="1" name=""/>
        <p:cNvGrpSpPr/>
        <p:nvPr/>
      </p:nvGrpSpPr>
      <p:grpSpPr>
        <a:xfrm>
          <a:off x="0" y="0"/>
          <a:ext cx="0" cy="0"/>
          <a:chOff x="0" y="0"/>
          <a:chExt cx="0" cy="0"/>
        </a:xfrm>
      </p:grpSpPr>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624840" y="745578"/>
            <a:ext cx="6136277" cy="4507308"/>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Footer Placeholder 212">
            <a:extLst>
              <a:ext uri="{FF2B5EF4-FFF2-40B4-BE49-F238E27FC236}">
                <a16:creationId xmlns:a16="http://schemas.microsoft.com/office/drawing/2014/main" id="{EBACA767-9B48-D946-A734-5CCEAC61103D}"/>
              </a:ext>
            </a:extLst>
          </p:cNvPr>
          <p:cNvSpPr>
            <a:spLocks noGrp="1"/>
          </p:cNvSpPr>
          <p:nvPr>
            <p:ph type="ftr" sz="quarter" idx="3"/>
          </p:nvPr>
        </p:nvSpPr>
        <p:spPr>
          <a:xfrm>
            <a:off x="1196982" y="6281028"/>
            <a:ext cx="5083929" cy="222436"/>
          </a:xfrm>
          <a:prstGeom prst="rect">
            <a:avLst/>
          </a:prstGeom>
        </p:spPr>
        <p:txBody>
          <a:bodyPr/>
          <a:lstStyle>
            <a:lvl1pPr>
              <a:defRPr sz="1100"/>
            </a:lvl1pPr>
          </a:lstStyle>
          <a:p>
            <a:endParaRPr lang="en-US"/>
          </a:p>
        </p:txBody>
      </p:sp>
      <p:cxnSp>
        <p:nvCxnSpPr>
          <p:cNvPr id="8" name="Straight Connector 7">
            <a:extLst>
              <a:ext uri="{FF2B5EF4-FFF2-40B4-BE49-F238E27FC236}">
                <a16:creationId xmlns:a16="http://schemas.microsoft.com/office/drawing/2014/main" id="{A5C3DFBB-D3EB-F040-9B46-3E2EC0F242A2}"/>
              </a:ext>
            </a:extLst>
          </p:cNvPr>
          <p:cNvCxnSpPr>
            <a:cxnSpLocks/>
          </p:cNvCxnSpPr>
          <p:nvPr userDrawn="1"/>
        </p:nvCxnSpPr>
        <p:spPr>
          <a:xfrm>
            <a:off x="1167798" y="6172200"/>
            <a:ext cx="5593319" cy="0"/>
          </a:xfrm>
          <a:prstGeom prst="line">
            <a:avLst/>
          </a:prstGeom>
          <a:ln w="12700">
            <a:solidFill>
              <a:srgbClr val="09558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D200D43-208D-E349-9E5E-CE91981173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117" y="6049942"/>
            <a:ext cx="434041" cy="462173"/>
          </a:xfrm>
          <a:prstGeom prst="rect">
            <a:avLst/>
          </a:prstGeom>
        </p:spPr>
      </p:pic>
      <p:sp>
        <p:nvSpPr>
          <p:cNvPr id="10" name="Date Placeholder 4">
            <a:extLst>
              <a:ext uri="{FF2B5EF4-FFF2-40B4-BE49-F238E27FC236}">
                <a16:creationId xmlns:a16="http://schemas.microsoft.com/office/drawing/2014/main" id="{3BE275DC-CCB0-4D4E-93CB-CCE7D7D9726A}"/>
              </a:ext>
            </a:extLst>
          </p:cNvPr>
          <p:cNvSpPr>
            <a:spLocks noGrp="1"/>
          </p:cNvSpPr>
          <p:nvPr>
            <p:ph type="dt" sz="half" idx="10"/>
          </p:nvPr>
        </p:nvSpPr>
        <p:spPr>
          <a:xfrm>
            <a:off x="9294042" y="6289679"/>
            <a:ext cx="965946" cy="222436"/>
          </a:xfrm>
        </p:spPr>
        <p:txBody>
          <a:bodyPr/>
          <a:lstStyle>
            <a:lvl1pPr>
              <a:defRPr>
                <a:solidFill>
                  <a:schemeClr val="bg1"/>
                </a:solidFill>
              </a:defRPr>
            </a:lvl1pPr>
          </a:lstStyle>
          <a:p>
            <a:fld id="{46C87288-CE57-B046-BAAE-2145E37C9250}" type="datetime1">
              <a:rPr lang="en-US" smtClean="0"/>
              <a:t>3/23/2023</a:t>
            </a:fld>
            <a:endParaRPr lang="en-US"/>
          </a:p>
        </p:txBody>
      </p:sp>
      <p:sp>
        <p:nvSpPr>
          <p:cNvPr id="11" name="Slide Number Placeholder 7">
            <a:extLst>
              <a:ext uri="{FF2B5EF4-FFF2-40B4-BE49-F238E27FC236}">
                <a16:creationId xmlns:a16="http://schemas.microsoft.com/office/drawing/2014/main" id="{A423A8A0-071D-3446-845E-58F2A2AB6C3B}"/>
              </a:ext>
            </a:extLst>
          </p:cNvPr>
          <p:cNvSpPr>
            <a:spLocks noGrp="1"/>
          </p:cNvSpPr>
          <p:nvPr>
            <p:ph type="sldNum" sz="quarter" idx="12"/>
          </p:nvPr>
        </p:nvSpPr>
        <p:spPr>
          <a:xfrm>
            <a:off x="10665311" y="6289679"/>
            <a:ext cx="918882" cy="222436"/>
          </a:xfrm>
        </p:spPr>
        <p:txBody>
          <a:bodyPr/>
          <a:lstStyle>
            <a:lvl1pPr>
              <a:defRPr>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92322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3_Section Header">
    <p:bg>
      <p:bgPr>
        <a:solidFill>
          <a:srgbClr val="1B305C"/>
        </a:solidFill>
        <a:effectLst/>
      </p:bgPr>
    </p:bg>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3B863265-FF7F-4F49-B394-E97B160701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5353" y="2723682"/>
            <a:ext cx="1508918" cy="1606718"/>
          </a:xfrm>
          <a:prstGeom prst="rect">
            <a:avLst/>
          </a:prstGeom>
        </p:spPr>
      </p:pic>
      <p:sp>
        <p:nvSpPr>
          <p:cNvPr id="68" name="Rectangle 67">
            <a:extLst>
              <a:ext uri="{FF2B5EF4-FFF2-40B4-BE49-F238E27FC236}">
                <a16:creationId xmlns:a16="http://schemas.microsoft.com/office/drawing/2014/main" id="{A26FFAB8-F579-7849-A043-EA409D378AF0}"/>
              </a:ext>
            </a:extLst>
          </p:cNvPr>
          <p:cNvSpPr/>
          <p:nvPr userDrawn="1"/>
        </p:nvSpPr>
        <p:spPr>
          <a:xfrm>
            <a:off x="4079032" y="2819908"/>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69" name="Straight Connector 68">
            <a:extLst>
              <a:ext uri="{FF2B5EF4-FFF2-40B4-BE49-F238E27FC236}">
                <a16:creationId xmlns:a16="http://schemas.microsoft.com/office/drawing/2014/main" id="{A73C47C4-6C1C-AB48-BF18-AD5158525C86}"/>
              </a:ext>
            </a:extLst>
          </p:cNvPr>
          <p:cNvCxnSpPr/>
          <p:nvPr userDrawn="1"/>
        </p:nvCxnSpPr>
        <p:spPr>
          <a:xfrm>
            <a:off x="4323225" y="3907945"/>
            <a:ext cx="3788330" cy="0"/>
          </a:xfrm>
          <a:prstGeom prst="line">
            <a:avLst/>
          </a:prstGeom>
          <a:noFill/>
          <a:ln w="12700" cap="flat" cmpd="sng" algn="ctr">
            <a:solidFill>
              <a:srgbClr val="A7AAA9"/>
            </a:solidFill>
            <a:prstDash val="dot"/>
            <a:headEnd type="none"/>
            <a:tailEnd type="none"/>
          </a:ln>
          <a:effectLst/>
        </p:spPr>
      </p:cxnSp>
      <p:sp>
        <p:nvSpPr>
          <p:cNvPr id="70" name="Text Placeholder 22">
            <a:extLst>
              <a:ext uri="{FF2B5EF4-FFF2-40B4-BE49-F238E27FC236}">
                <a16:creationId xmlns:a16="http://schemas.microsoft.com/office/drawing/2014/main" id="{ADEC6E6F-E04E-AB49-8F2A-B1B993901927}"/>
              </a:ext>
            </a:extLst>
          </p:cNvPr>
          <p:cNvSpPr>
            <a:spLocks noGrp="1"/>
          </p:cNvSpPr>
          <p:nvPr>
            <p:ph type="body" sz="quarter" idx="10" hasCustomPrompt="1"/>
          </p:nvPr>
        </p:nvSpPr>
        <p:spPr>
          <a:xfrm>
            <a:off x="4322765" y="2686063"/>
            <a:ext cx="5132387" cy="645808"/>
          </a:xfrm>
          <a:prstGeom prst="rect">
            <a:avLst/>
          </a:prstGeom>
        </p:spPr>
        <p:txBody>
          <a:bodyPr/>
          <a:lstStyle>
            <a:lvl1pPr marL="0" indent="0">
              <a:buNone/>
              <a:defRPr sz="4000" b="1"/>
            </a:lvl1pPr>
            <a:lvl2pPr marL="457182" indent="0">
              <a:buNone/>
              <a:defRPr/>
            </a:lvl2pPr>
            <a:lvl3pPr marL="914364" indent="0">
              <a:buNone/>
              <a:defRPr/>
            </a:lvl3pPr>
            <a:lvl4pPr marL="1371545" indent="0">
              <a:buNone/>
              <a:defRPr/>
            </a:lvl4pPr>
            <a:lvl5pPr marL="1828727" indent="0">
              <a:buNone/>
              <a:defRPr/>
            </a:lvl5pPr>
          </a:lstStyle>
          <a:p>
            <a:pPr lvl="0"/>
            <a:r>
              <a:rPr lang="en-US"/>
              <a:t>Presentation Title</a:t>
            </a:r>
          </a:p>
        </p:txBody>
      </p:sp>
      <p:sp>
        <p:nvSpPr>
          <p:cNvPr id="71" name="Text Placeholder 22">
            <a:extLst>
              <a:ext uri="{FF2B5EF4-FFF2-40B4-BE49-F238E27FC236}">
                <a16:creationId xmlns:a16="http://schemas.microsoft.com/office/drawing/2014/main" id="{FACB93A9-3BFD-CA45-942E-29C0B3E1D394}"/>
              </a:ext>
            </a:extLst>
          </p:cNvPr>
          <p:cNvSpPr>
            <a:spLocks noGrp="1"/>
          </p:cNvSpPr>
          <p:nvPr>
            <p:ph type="body" sz="quarter" idx="11" hasCustomPrompt="1"/>
          </p:nvPr>
        </p:nvSpPr>
        <p:spPr>
          <a:xfrm>
            <a:off x="4322765" y="3316207"/>
            <a:ext cx="5132387" cy="476524"/>
          </a:xfrm>
          <a:prstGeom prst="rect">
            <a:avLst/>
          </a:prstGeom>
        </p:spPr>
        <p:txBody>
          <a:bodyPr/>
          <a:lstStyle>
            <a:lvl1pPr marL="0" indent="0">
              <a:buNone/>
              <a:defRPr sz="2800" b="0" i="1" baseline="0"/>
            </a:lvl1pPr>
            <a:lvl2pPr marL="457182" indent="0">
              <a:buNone/>
              <a:defRPr/>
            </a:lvl2pPr>
            <a:lvl3pPr marL="914364" indent="0">
              <a:buNone/>
              <a:defRPr/>
            </a:lvl3pPr>
            <a:lvl4pPr marL="1371545" indent="0">
              <a:buNone/>
              <a:defRPr/>
            </a:lvl4pPr>
            <a:lvl5pPr marL="1828727" indent="0">
              <a:buNone/>
              <a:defRPr/>
            </a:lvl5pPr>
          </a:lstStyle>
          <a:p>
            <a:pPr lvl="0"/>
            <a:r>
              <a:rPr lang="en-US"/>
              <a:t>Subtitle (or delete)</a:t>
            </a:r>
          </a:p>
        </p:txBody>
      </p:sp>
      <p:sp>
        <p:nvSpPr>
          <p:cNvPr id="72" name="Text Placeholder 22">
            <a:extLst>
              <a:ext uri="{FF2B5EF4-FFF2-40B4-BE49-F238E27FC236}">
                <a16:creationId xmlns:a16="http://schemas.microsoft.com/office/drawing/2014/main" id="{8D7E68F1-A076-034E-9A90-09C6E6394941}"/>
              </a:ext>
            </a:extLst>
          </p:cNvPr>
          <p:cNvSpPr>
            <a:spLocks noGrp="1"/>
          </p:cNvSpPr>
          <p:nvPr>
            <p:ph type="body" sz="quarter" idx="12" hasCustomPrompt="1"/>
          </p:nvPr>
        </p:nvSpPr>
        <p:spPr>
          <a:xfrm>
            <a:off x="4322765" y="3910901"/>
            <a:ext cx="5132387" cy="476524"/>
          </a:xfrm>
          <a:prstGeom prst="rect">
            <a:avLst/>
          </a:prstGeom>
        </p:spPr>
        <p:txBody>
          <a:bodyPr/>
          <a:lstStyle>
            <a:lvl1pPr marL="0" indent="0">
              <a:buNone/>
              <a:defRPr sz="1400" b="0" i="0" baseline="0"/>
            </a:lvl1pPr>
            <a:lvl2pPr marL="457182" indent="0">
              <a:buNone/>
              <a:defRPr/>
            </a:lvl2pPr>
            <a:lvl3pPr marL="914364" indent="0">
              <a:buNone/>
              <a:defRPr/>
            </a:lvl3pPr>
            <a:lvl4pPr marL="1371545" indent="0">
              <a:buNone/>
              <a:defRPr/>
            </a:lvl4pPr>
            <a:lvl5pPr marL="1828727" indent="0">
              <a:buNone/>
              <a:defRPr/>
            </a:lvl5pPr>
          </a:lstStyle>
          <a:p>
            <a:pPr lvl="0"/>
            <a:r>
              <a:rPr lang="en-US"/>
              <a:t>Date | Name of Presenter</a:t>
            </a:r>
          </a:p>
        </p:txBody>
      </p:sp>
    </p:spTree>
    <p:extLst>
      <p:ext uri="{BB962C8B-B14F-4D97-AF65-F5344CB8AC3E}">
        <p14:creationId xmlns:p14="http://schemas.microsoft.com/office/powerpoint/2010/main" val="1101035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rgbClr val="DC2A5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2E091-04CE-B14D-ACEE-5BD65BDB51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5353" y="2723682"/>
            <a:ext cx="1508918" cy="1606718"/>
          </a:xfrm>
          <a:prstGeom prst="rect">
            <a:avLst/>
          </a:prstGeom>
        </p:spPr>
      </p:pic>
      <p:sp>
        <p:nvSpPr>
          <p:cNvPr id="6" name="Rectangle 5">
            <a:extLst>
              <a:ext uri="{FF2B5EF4-FFF2-40B4-BE49-F238E27FC236}">
                <a16:creationId xmlns:a16="http://schemas.microsoft.com/office/drawing/2014/main" id="{CEBE708A-C02E-F145-B28E-46E1EC36A0CB}"/>
              </a:ext>
            </a:extLst>
          </p:cNvPr>
          <p:cNvSpPr/>
          <p:nvPr userDrawn="1"/>
        </p:nvSpPr>
        <p:spPr>
          <a:xfrm>
            <a:off x="4079032" y="2819908"/>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a:extLst>
              <a:ext uri="{FF2B5EF4-FFF2-40B4-BE49-F238E27FC236}">
                <a16:creationId xmlns:a16="http://schemas.microsoft.com/office/drawing/2014/main" id="{07B88A15-5EC4-8B4C-805A-650804371705}"/>
              </a:ext>
            </a:extLst>
          </p:cNvPr>
          <p:cNvCxnSpPr/>
          <p:nvPr userDrawn="1"/>
        </p:nvCxnSpPr>
        <p:spPr>
          <a:xfrm>
            <a:off x="4323225" y="3907945"/>
            <a:ext cx="3788330" cy="0"/>
          </a:xfrm>
          <a:prstGeom prst="line">
            <a:avLst/>
          </a:prstGeom>
          <a:noFill/>
          <a:ln w="12700" cap="flat" cmpd="sng" algn="ctr">
            <a:solidFill>
              <a:srgbClr val="A7AAA9"/>
            </a:solidFill>
            <a:prstDash val="dot"/>
            <a:headEnd type="none"/>
            <a:tailEnd type="none"/>
          </a:ln>
          <a:effectLst/>
        </p:spPr>
      </p:cxnSp>
      <p:sp>
        <p:nvSpPr>
          <p:cNvPr id="8" name="Text Placeholder 22">
            <a:extLst>
              <a:ext uri="{FF2B5EF4-FFF2-40B4-BE49-F238E27FC236}">
                <a16:creationId xmlns:a16="http://schemas.microsoft.com/office/drawing/2014/main" id="{FFF136D5-84B3-1D49-B389-FF2DA146A4EA}"/>
              </a:ext>
            </a:extLst>
          </p:cNvPr>
          <p:cNvSpPr>
            <a:spLocks noGrp="1"/>
          </p:cNvSpPr>
          <p:nvPr>
            <p:ph type="body" sz="quarter" idx="10" hasCustomPrompt="1"/>
          </p:nvPr>
        </p:nvSpPr>
        <p:spPr>
          <a:xfrm>
            <a:off x="4322765" y="2686063"/>
            <a:ext cx="5132387" cy="645808"/>
          </a:xfrm>
          <a:prstGeom prst="rect">
            <a:avLst/>
          </a:prstGeom>
        </p:spPr>
        <p:txBody>
          <a:bodyPr/>
          <a:lstStyle>
            <a:lvl1pPr marL="0" indent="0">
              <a:buNone/>
              <a:defRPr sz="4000" b="1"/>
            </a:lvl1pPr>
            <a:lvl2pPr marL="457182" indent="0">
              <a:buNone/>
              <a:defRPr/>
            </a:lvl2pPr>
            <a:lvl3pPr marL="914364" indent="0">
              <a:buNone/>
              <a:defRPr/>
            </a:lvl3pPr>
            <a:lvl4pPr marL="1371545" indent="0">
              <a:buNone/>
              <a:defRPr/>
            </a:lvl4pPr>
            <a:lvl5pPr marL="1828727" indent="0">
              <a:buNone/>
              <a:defRPr/>
            </a:lvl5pPr>
          </a:lstStyle>
          <a:p>
            <a:pPr lvl="0"/>
            <a:r>
              <a:rPr lang="en-US"/>
              <a:t>Presentation Title</a:t>
            </a:r>
          </a:p>
        </p:txBody>
      </p:sp>
      <p:sp>
        <p:nvSpPr>
          <p:cNvPr id="9" name="Text Placeholder 22">
            <a:extLst>
              <a:ext uri="{FF2B5EF4-FFF2-40B4-BE49-F238E27FC236}">
                <a16:creationId xmlns:a16="http://schemas.microsoft.com/office/drawing/2014/main" id="{C50135FD-A815-6B41-A79D-45D4E09878A1}"/>
              </a:ext>
            </a:extLst>
          </p:cNvPr>
          <p:cNvSpPr>
            <a:spLocks noGrp="1"/>
          </p:cNvSpPr>
          <p:nvPr>
            <p:ph type="body" sz="quarter" idx="11" hasCustomPrompt="1"/>
          </p:nvPr>
        </p:nvSpPr>
        <p:spPr>
          <a:xfrm>
            <a:off x="4322765" y="3316207"/>
            <a:ext cx="5132387" cy="476524"/>
          </a:xfrm>
          <a:prstGeom prst="rect">
            <a:avLst/>
          </a:prstGeom>
        </p:spPr>
        <p:txBody>
          <a:bodyPr/>
          <a:lstStyle>
            <a:lvl1pPr marL="0" indent="0">
              <a:buNone/>
              <a:defRPr sz="2800" b="0" i="1" baseline="0"/>
            </a:lvl1pPr>
            <a:lvl2pPr marL="457182" indent="0">
              <a:buNone/>
              <a:defRPr/>
            </a:lvl2pPr>
            <a:lvl3pPr marL="914364" indent="0">
              <a:buNone/>
              <a:defRPr/>
            </a:lvl3pPr>
            <a:lvl4pPr marL="1371545" indent="0">
              <a:buNone/>
              <a:defRPr/>
            </a:lvl4pPr>
            <a:lvl5pPr marL="1828727" indent="0">
              <a:buNone/>
              <a:defRPr/>
            </a:lvl5pPr>
          </a:lstStyle>
          <a:p>
            <a:pPr lvl="0"/>
            <a:r>
              <a:rPr lang="en-US"/>
              <a:t>Subtitle (or delete)</a:t>
            </a:r>
          </a:p>
        </p:txBody>
      </p:sp>
      <p:sp>
        <p:nvSpPr>
          <p:cNvPr id="10" name="Text Placeholder 22">
            <a:extLst>
              <a:ext uri="{FF2B5EF4-FFF2-40B4-BE49-F238E27FC236}">
                <a16:creationId xmlns:a16="http://schemas.microsoft.com/office/drawing/2014/main" id="{F91A4A14-63F4-0D44-97D8-62A6CC72F671}"/>
              </a:ext>
            </a:extLst>
          </p:cNvPr>
          <p:cNvSpPr>
            <a:spLocks noGrp="1"/>
          </p:cNvSpPr>
          <p:nvPr>
            <p:ph type="body" sz="quarter" idx="12" hasCustomPrompt="1"/>
          </p:nvPr>
        </p:nvSpPr>
        <p:spPr>
          <a:xfrm>
            <a:off x="4322765" y="3910901"/>
            <a:ext cx="5132387" cy="476524"/>
          </a:xfrm>
          <a:prstGeom prst="rect">
            <a:avLst/>
          </a:prstGeom>
        </p:spPr>
        <p:txBody>
          <a:bodyPr/>
          <a:lstStyle>
            <a:lvl1pPr marL="0" indent="0">
              <a:buNone/>
              <a:defRPr sz="1400" b="0" i="0" baseline="0"/>
            </a:lvl1pPr>
            <a:lvl2pPr marL="457182" indent="0">
              <a:buNone/>
              <a:defRPr/>
            </a:lvl2pPr>
            <a:lvl3pPr marL="914364" indent="0">
              <a:buNone/>
              <a:defRPr/>
            </a:lvl3pPr>
            <a:lvl4pPr marL="1371545" indent="0">
              <a:buNone/>
              <a:defRPr/>
            </a:lvl4pPr>
            <a:lvl5pPr marL="1828727" indent="0">
              <a:buNone/>
              <a:defRPr/>
            </a:lvl5pPr>
          </a:lstStyle>
          <a:p>
            <a:pPr lvl="0"/>
            <a:r>
              <a:rPr lang="en-US"/>
              <a:t>Date | Name of Presenter</a:t>
            </a:r>
          </a:p>
        </p:txBody>
      </p:sp>
    </p:spTree>
    <p:extLst>
      <p:ext uri="{BB962C8B-B14F-4D97-AF65-F5344CB8AC3E}">
        <p14:creationId xmlns:p14="http://schemas.microsoft.com/office/powerpoint/2010/main" val="26973991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2E091-04CE-B14D-ACEE-5BD65BDB51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5353" y="4006382"/>
            <a:ext cx="1508918" cy="1606718"/>
          </a:xfrm>
          <a:prstGeom prst="rect">
            <a:avLst/>
          </a:prstGeom>
        </p:spPr>
      </p:pic>
      <p:sp>
        <p:nvSpPr>
          <p:cNvPr id="6" name="Rectangle 5">
            <a:extLst>
              <a:ext uri="{FF2B5EF4-FFF2-40B4-BE49-F238E27FC236}">
                <a16:creationId xmlns:a16="http://schemas.microsoft.com/office/drawing/2014/main" id="{CEBE708A-C02E-F145-B28E-46E1EC36A0CB}"/>
              </a:ext>
            </a:extLst>
          </p:cNvPr>
          <p:cNvSpPr/>
          <p:nvPr userDrawn="1"/>
        </p:nvSpPr>
        <p:spPr>
          <a:xfrm>
            <a:off x="4079032" y="4102608"/>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a:extLst>
              <a:ext uri="{FF2B5EF4-FFF2-40B4-BE49-F238E27FC236}">
                <a16:creationId xmlns:a16="http://schemas.microsoft.com/office/drawing/2014/main" id="{07B88A15-5EC4-8B4C-805A-650804371705}"/>
              </a:ext>
            </a:extLst>
          </p:cNvPr>
          <p:cNvCxnSpPr/>
          <p:nvPr userDrawn="1"/>
        </p:nvCxnSpPr>
        <p:spPr>
          <a:xfrm>
            <a:off x="4323225" y="5190645"/>
            <a:ext cx="3788330" cy="0"/>
          </a:xfrm>
          <a:prstGeom prst="line">
            <a:avLst/>
          </a:prstGeom>
          <a:noFill/>
          <a:ln w="12700" cap="flat" cmpd="sng" algn="ctr">
            <a:solidFill>
              <a:srgbClr val="A7AAA9"/>
            </a:solidFill>
            <a:prstDash val="dot"/>
            <a:headEnd type="none"/>
            <a:tailEnd type="none"/>
          </a:ln>
          <a:effectLst/>
        </p:spPr>
      </p:cxnSp>
      <p:sp>
        <p:nvSpPr>
          <p:cNvPr id="8" name="Text Placeholder 22">
            <a:extLst>
              <a:ext uri="{FF2B5EF4-FFF2-40B4-BE49-F238E27FC236}">
                <a16:creationId xmlns:a16="http://schemas.microsoft.com/office/drawing/2014/main" id="{FFF136D5-84B3-1D49-B389-FF2DA146A4EA}"/>
              </a:ext>
            </a:extLst>
          </p:cNvPr>
          <p:cNvSpPr>
            <a:spLocks noGrp="1"/>
          </p:cNvSpPr>
          <p:nvPr>
            <p:ph type="body" sz="quarter" idx="10" hasCustomPrompt="1"/>
          </p:nvPr>
        </p:nvSpPr>
        <p:spPr>
          <a:xfrm>
            <a:off x="4322765" y="3968763"/>
            <a:ext cx="5132387" cy="645808"/>
          </a:xfrm>
          <a:prstGeom prst="rect">
            <a:avLst/>
          </a:prstGeom>
        </p:spPr>
        <p:txBody>
          <a:bodyPr/>
          <a:lstStyle>
            <a:lvl1pPr marL="0" indent="0">
              <a:buNone/>
              <a:defRPr sz="4000" b="1"/>
            </a:lvl1pPr>
            <a:lvl2pPr marL="457182" indent="0">
              <a:buNone/>
              <a:defRPr/>
            </a:lvl2pPr>
            <a:lvl3pPr marL="914364" indent="0">
              <a:buNone/>
              <a:defRPr/>
            </a:lvl3pPr>
            <a:lvl4pPr marL="1371545" indent="0">
              <a:buNone/>
              <a:defRPr/>
            </a:lvl4pPr>
            <a:lvl5pPr marL="1828727" indent="0">
              <a:buNone/>
              <a:defRPr/>
            </a:lvl5pPr>
          </a:lstStyle>
          <a:p>
            <a:pPr lvl="0"/>
            <a:r>
              <a:rPr lang="en-US"/>
              <a:t>Presentation Title</a:t>
            </a:r>
          </a:p>
        </p:txBody>
      </p:sp>
      <p:sp>
        <p:nvSpPr>
          <p:cNvPr id="9" name="Text Placeholder 22">
            <a:extLst>
              <a:ext uri="{FF2B5EF4-FFF2-40B4-BE49-F238E27FC236}">
                <a16:creationId xmlns:a16="http://schemas.microsoft.com/office/drawing/2014/main" id="{C50135FD-A815-6B41-A79D-45D4E09878A1}"/>
              </a:ext>
            </a:extLst>
          </p:cNvPr>
          <p:cNvSpPr>
            <a:spLocks noGrp="1"/>
          </p:cNvSpPr>
          <p:nvPr>
            <p:ph type="body" sz="quarter" idx="11" hasCustomPrompt="1"/>
          </p:nvPr>
        </p:nvSpPr>
        <p:spPr>
          <a:xfrm>
            <a:off x="4322765" y="4598907"/>
            <a:ext cx="5132387" cy="476524"/>
          </a:xfrm>
          <a:prstGeom prst="rect">
            <a:avLst/>
          </a:prstGeom>
        </p:spPr>
        <p:txBody>
          <a:bodyPr/>
          <a:lstStyle>
            <a:lvl1pPr marL="0" indent="0">
              <a:buNone/>
              <a:defRPr sz="2800" b="0" i="1" baseline="0"/>
            </a:lvl1pPr>
            <a:lvl2pPr marL="457182" indent="0">
              <a:buNone/>
              <a:defRPr/>
            </a:lvl2pPr>
            <a:lvl3pPr marL="914364" indent="0">
              <a:buNone/>
              <a:defRPr/>
            </a:lvl3pPr>
            <a:lvl4pPr marL="1371545" indent="0">
              <a:buNone/>
              <a:defRPr/>
            </a:lvl4pPr>
            <a:lvl5pPr marL="1828727" indent="0">
              <a:buNone/>
              <a:defRPr/>
            </a:lvl5pPr>
          </a:lstStyle>
          <a:p>
            <a:pPr lvl="0"/>
            <a:r>
              <a:rPr lang="en-US"/>
              <a:t>Subtitle (or delete)</a:t>
            </a:r>
          </a:p>
        </p:txBody>
      </p:sp>
      <p:sp>
        <p:nvSpPr>
          <p:cNvPr id="10" name="Text Placeholder 22">
            <a:extLst>
              <a:ext uri="{FF2B5EF4-FFF2-40B4-BE49-F238E27FC236}">
                <a16:creationId xmlns:a16="http://schemas.microsoft.com/office/drawing/2014/main" id="{F91A4A14-63F4-0D44-97D8-62A6CC72F671}"/>
              </a:ext>
            </a:extLst>
          </p:cNvPr>
          <p:cNvSpPr>
            <a:spLocks noGrp="1"/>
          </p:cNvSpPr>
          <p:nvPr>
            <p:ph type="body" sz="quarter" idx="12" hasCustomPrompt="1"/>
          </p:nvPr>
        </p:nvSpPr>
        <p:spPr>
          <a:xfrm>
            <a:off x="4322765" y="5193601"/>
            <a:ext cx="5132387" cy="476524"/>
          </a:xfrm>
          <a:prstGeom prst="rect">
            <a:avLst/>
          </a:prstGeom>
        </p:spPr>
        <p:txBody>
          <a:bodyPr/>
          <a:lstStyle>
            <a:lvl1pPr marL="0" indent="0">
              <a:buNone/>
              <a:defRPr sz="1400" b="0" i="0" baseline="0"/>
            </a:lvl1pPr>
            <a:lvl2pPr marL="457182" indent="0">
              <a:buNone/>
              <a:defRPr/>
            </a:lvl2pPr>
            <a:lvl3pPr marL="914364" indent="0">
              <a:buNone/>
              <a:defRPr/>
            </a:lvl3pPr>
            <a:lvl4pPr marL="1371545" indent="0">
              <a:buNone/>
              <a:defRPr/>
            </a:lvl4pPr>
            <a:lvl5pPr marL="1828727" indent="0">
              <a:buNone/>
              <a:defRPr/>
            </a:lvl5pPr>
          </a:lstStyle>
          <a:p>
            <a:pPr lvl="0"/>
            <a:r>
              <a:rPr lang="en-US"/>
              <a:t>Date | Name of Presenter</a:t>
            </a:r>
          </a:p>
        </p:txBody>
      </p:sp>
    </p:spTree>
    <p:extLst>
      <p:ext uri="{BB962C8B-B14F-4D97-AF65-F5344CB8AC3E}">
        <p14:creationId xmlns:p14="http://schemas.microsoft.com/office/powerpoint/2010/main" val="7575084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2E091-04CE-B14D-ACEE-5BD65BDB51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5353" y="4336582"/>
            <a:ext cx="1508918" cy="1606718"/>
          </a:xfrm>
          <a:prstGeom prst="rect">
            <a:avLst/>
          </a:prstGeom>
        </p:spPr>
      </p:pic>
      <p:sp>
        <p:nvSpPr>
          <p:cNvPr id="6" name="Rectangle 5">
            <a:extLst>
              <a:ext uri="{FF2B5EF4-FFF2-40B4-BE49-F238E27FC236}">
                <a16:creationId xmlns:a16="http://schemas.microsoft.com/office/drawing/2014/main" id="{CEBE708A-C02E-F145-B28E-46E1EC36A0CB}"/>
              </a:ext>
            </a:extLst>
          </p:cNvPr>
          <p:cNvSpPr/>
          <p:nvPr userDrawn="1"/>
        </p:nvSpPr>
        <p:spPr>
          <a:xfrm>
            <a:off x="4079032" y="4432808"/>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a:extLst>
              <a:ext uri="{FF2B5EF4-FFF2-40B4-BE49-F238E27FC236}">
                <a16:creationId xmlns:a16="http://schemas.microsoft.com/office/drawing/2014/main" id="{07B88A15-5EC4-8B4C-805A-650804371705}"/>
              </a:ext>
            </a:extLst>
          </p:cNvPr>
          <p:cNvCxnSpPr/>
          <p:nvPr userDrawn="1"/>
        </p:nvCxnSpPr>
        <p:spPr>
          <a:xfrm>
            <a:off x="4323225" y="5520845"/>
            <a:ext cx="3788330" cy="0"/>
          </a:xfrm>
          <a:prstGeom prst="line">
            <a:avLst/>
          </a:prstGeom>
          <a:noFill/>
          <a:ln w="12700" cap="flat" cmpd="sng" algn="ctr">
            <a:solidFill>
              <a:srgbClr val="A7AAA9"/>
            </a:solidFill>
            <a:prstDash val="dot"/>
            <a:headEnd type="none"/>
            <a:tailEnd type="none"/>
          </a:ln>
          <a:effectLst/>
        </p:spPr>
      </p:cxnSp>
      <p:sp>
        <p:nvSpPr>
          <p:cNvPr id="8" name="Text Placeholder 22">
            <a:extLst>
              <a:ext uri="{FF2B5EF4-FFF2-40B4-BE49-F238E27FC236}">
                <a16:creationId xmlns:a16="http://schemas.microsoft.com/office/drawing/2014/main" id="{FFF136D5-84B3-1D49-B389-FF2DA146A4EA}"/>
              </a:ext>
            </a:extLst>
          </p:cNvPr>
          <p:cNvSpPr>
            <a:spLocks noGrp="1"/>
          </p:cNvSpPr>
          <p:nvPr>
            <p:ph type="body" sz="quarter" idx="10" hasCustomPrompt="1"/>
          </p:nvPr>
        </p:nvSpPr>
        <p:spPr>
          <a:xfrm>
            <a:off x="4322765" y="4298963"/>
            <a:ext cx="5132387" cy="645808"/>
          </a:xfrm>
          <a:prstGeom prst="rect">
            <a:avLst/>
          </a:prstGeom>
        </p:spPr>
        <p:txBody>
          <a:bodyPr/>
          <a:lstStyle>
            <a:lvl1pPr marL="0" indent="0">
              <a:buNone/>
              <a:defRPr sz="4000" b="1"/>
            </a:lvl1pPr>
            <a:lvl2pPr marL="457182" indent="0">
              <a:buNone/>
              <a:defRPr/>
            </a:lvl2pPr>
            <a:lvl3pPr marL="914364" indent="0">
              <a:buNone/>
              <a:defRPr/>
            </a:lvl3pPr>
            <a:lvl4pPr marL="1371545" indent="0">
              <a:buNone/>
              <a:defRPr/>
            </a:lvl4pPr>
            <a:lvl5pPr marL="1828727" indent="0">
              <a:buNone/>
              <a:defRPr/>
            </a:lvl5pPr>
          </a:lstStyle>
          <a:p>
            <a:pPr lvl="0"/>
            <a:r>
              <a:rPr lang="en-US"/>
              <a:t>Presentation Title</a:t>
            </a:r>
          </a:p>
        </p:txBody>
      </p:sp>
      <p:sp>
        <p:nvSpPr>
          <p:cNvPr id="9" name="Text Placeholder 22">
            <a:extLst>
              <a:ext uri="{FF2B5EF4-FFF2-40B4-BE49-F238E27FC236}">
                <a16:creationId xmlns:a16="http://schemas.microsoft.com/office/drawing/2014/main" id="{C50135FD-A815-6B41-A79D-45D4E09878A1}"/>
              </a:ext>
            </a:extLst>
          </p:cNvPr>
          <p:cNvSpPr>
            <a:spLocks noGrp="1"/>
          </p:cNvSpPr>
          <p:nvPr>
            <p:ph type="body" sz="quarter" idx="11" hasCustomPrompt="1"/>
          </p:nvPr>
        </p:nvSpPr>
        <p:spPr>
          <a:xfrm>
            <a:off x="4322765" y="4929107"/>
            <a:ext cx="5132387" cy="476524"/>
          </a:xfrm>
          <a:prstGeom prst="rect">
            <a:avLst/>
          </a:prstGeom>
        </p:spPr>
        <p:txBody>
          <a:bodyPr/>
          <a:lstStyle>
            <a:lvl1pPr marL="0" indent="0">
              <a:buNone/>
              <a:defRPr sz="2800" b="0" i="1" baseline="0"/>
            </a:lvl1pPr>
            <a:lvl2pPr marL="457182" indent="0">
              <a:buNone/>
              <a:defRPr/>
            </a:lvl2pPr>
            <a:lvl3pPr marL="914364" indent="0">
              <a:buNone/>
              <a:defRPr/>
            </a:lvl3pPr>
            <a:lvl4pPr marL="1371545" indent="0">
              <a:buNone/>
              <a:defRPr/>
            </a:lvl4pPr>
            <a:lvl5pPr marL="1828727" indent="0">
              <a:buNone/>
              <a:defRPr/>
            </a:lvl5pPr>
          </a:lstStyle>
          <a:p>
            <a:pPr lvl="0"/>
            <a:r>
              <a:rPr lang="en-US"/>
              <a:t>Subtitle (or delete)</a:t>
            </a:r>
          </a:p>
        </p:txBody>
      </p:sp>
      <p:sp>
        <p:nvSpPr>
          <p:cNvPr id="10" name="Text Placeholder 22">
            <a:extLst>
              <a:ext uri="{FF2B5EF4-FFF2-40B4-BE49-F238E27FC236}">
                <a16:creationId xmlns:a16="http://schemas.microsoft.com/office/drawing/2014/main" id="{F91A4A14-63F4-0D44-97D8-62A6CC72F671}"/>
              </a:ext>
            </a:extLst>
          </p:cNvPr>
          <p:cNvSpPr>
            <a:spLocks noGrp="1"/>
          </p:cNvSpPr>
          <p:nvPr>
            <p:ph type="body" sz="quarter" idx="12" hasCustomPrompt="1"/>
          </p:nvPr>
        </p:nvSpPr>
        <p:spPr>
          <a:xfrm>
            <a:off x="4322765" y="5523801"/>
            <a:ext cx="5132387" cy="476524"/>
          </a:xfrm>
          <a:prstGeom prst="rect">
            <a:avLst/>
          </a:prstGeom>
        </p:spPr>
        <p:txBody>
          <a:bodyPr/>
          <a:lstStyle>
            <a:lvl1pPr marL="0" indent="0">
              <a:buNone/>
              <a:defRPr sz="1400" b="0" i="0" baseline="0"/>
            </a:lvl1pPr>
            <a:lvl2pPr marL="457182" indent="0">
              <a:buNone/>
              <a:defRPr/>
            </a:lvl2pPr>
            <a:lvl3pPr marL="914364" indent="0">
              <a:buNone/>
              <a:defRPr/>
            </a:lvl3pPr>
            <a:lvl4pPr marL="1371545" indent="0">
              <a:buNone/>
              <a:defRPr/>
            </a:lvl4pPr>
            <a:lvl5pPr marL="1828727" indent="0">
              <a:buNone/>
              <a:defRPr/>
            </a:lvl5pPr>
          </a:lstStyle>
          <a:p>
            <a:pPr lvl="0"/>
            <a:r>
              <a:rPr lang="en-US"/>
              <a:t>Date | Name of Presenter</a:t>
            </a:r>
          </a:p>
        </p:txBody>
      </p:sp>
    </p:spTree>
    <p:extLst>
      <p:ext uri="{BB962C8B-B14F-4D97-AF65-F5344CB8AC3E}">
        <p14:creationId xmlns:p14="http://schemas.microsoft.com/office/powerpoint/2010/main" val="18005810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2E091-04CE-B14D-ACEE-5BD65BDB51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5353" y="4336582"/>
            <a:ext cx="1508918" cy="1606718"/>
          </a:xfrm>
          <a:prstGeom prst="rect">
            <a:avLst/>
          </a:prstGeom>
        </p:spPr>
      </p:pic>
      <p:sp>
        <p:nvSpPr>
          <p:cNvPr id="6" name="Rectangle 5">
            <a:extLst>
              <a:ext uri="{FF2B5EF4-FFF2-40B4-BE49-F238E27FC236}">
                <a16:creationId xmlns:a16="http://schemas.microsoft.com/office/drawing/2014/main" id="{CEBE708A-C02E-F145-B28E-46E1EC36A0CB}"/>
              </a:ext>
            </a:extLst>
          </p:cNvPr>
          <p:cNvSpPr/>
          <p:nvPr userDrawn="1"/>
        </p:nvSpPr>
        <p:spPr>
          <a:xfrm>
            <a:off x="4079032" y="4432808"/>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a:extLst>
              <a:ext uri="{FF2B5EF4-FFF2-40B4-BE49-F238E27FC236}">
                <a16:creationId xmlns:a16="http://schemas.microsoft.com/office/drawing/2014/main" id="{07B88A15-5EC4-8B4C-805A-650804371705}"/>
              </a:ext>
            </a:extLst>
          </p:cNvPr>
          <p:cNvCxnSpPr/>
          <p:nvPr userDrawn="1"/>
        </p:nvCxnSpPr>
        <p:spPr>
          <a:xfrm>
            <a:off x="4323225" y="5520845"/>
            <a:ext cx="3788330" cy="0"/>
          </a:xfrm>
          <a:prstGeom prst="line">
            <a:avLst/>
          </a:prstGeom>
          <a:noFill/>
          <a:ln w="12700" cap="flat" cmpd="sng" algn="ctr">
            <a:solidFill>
              <a:srgbClr val="A7AAA9"/>
            </a:solidFill>
            <a:prstDash val="dot"/>
            <a:headEnd type="none"/>
            <a:tailEnd type="none"/>
          </a:ln>
          <a:effectLst/>
        </p:spPr>
      </p:cxnSp>
      <p:sp>
        <p:nvSpPr>
          <p:cNvPr id="8" name="Text Placeholder 22">
            <a:extLst>
              <a:ext uri="{FF2B5EF4-FFF2-40B4-BE49-F238E27FC236}">
                <a16:creationId xmlns:a16="http://schemas.microsoft.com/office/drawing/2014/main" id="{FFF136D5-84B3-1D49-B389-FF2DA146A4EA}"/>
              </a:ext>
            </a:extLst>
          </p:cNvPr>
          <p:cNvSpPr>
            <a:spLocks noGrp="1"/>
          </p:cNvSpPr>
          <p:nvPr>
            <p:ph type="body" sz="quarter" idx="10" hasCustomPrompt="1"/>
          </p:nvPr>
        </p:nvSpPr>
        <p:spPr>
          <a:xfrm>
            <a:off x="4322765" y="4298963"/>
            <a:ext cx="5132387" cy="645808"/>
          </a:xfrm>
          <a:prstGeom prst="rect">
            <a:avLst/>
          </a:prstGeom>
        </p:spPr>
        <p:txBody>
          <a:bodyPr/>
          <a:lstStyle>
            <a:lvl1pPr marL="0" indent="0">
              <a:buNone/>
              <a:defRPr sz="4000" b="1"/>
            </a:lvl1pPr>
            <a:lvl2pPr marL="457182" indent="0">
              <a:buNone/>
              <a:defRPr/>
            </a:lvl2pPr>
            <a:lvl3pPr marL="914364" indent="0">
              <a:buNone/>
              <a:defRPr/>
            </a:lvl3pPr>
            <a:lvl4pPr marL="1371545" indent="0">
              <a:buNone/>
              <a:defRPr/>
            </a:lvl4pPr>
            <a:lvl5pPr marL="1828727" indent="0">
              <a:buNone/>
              <a:defRPr/>
            </a:lvl5pPr>
          </a:lstStyle>
          <a:p>
            <a:pPr lvl="0"/>
            <a:r>
              <a:rPr lang="en-US"/>
              <a:t>Presentation Title</a:t>
            </a:r>
          </a:p>
        </p:txBody>
      </p:sp>
      <p:sp>
        <p:nvSpPr>
          <p:cNvPr id="9" name="Text Placeholder 22">
            <a:extLst>
              <a:ext uri="{FF2B5EF4-FFF2-40B4-BE49-F238E27FC236}">
                <a16:creationId xmlns:a16="http://schemas.microsoft.com/office/drawing/2014/main" id="{C50135FD-A815-6B41-A79D-45D4E09878A1}"/>
              </a:ext>
            </a:extLst>
          </p:cNvPr>
          <p:cNvSpPr>
            <a:spLocks noGrp="1"/>
          </p:cNvSpPr>
          <p:nvPr>
            <p:ph type="body" sz="quarter" idx="11" hasCustomPrompt="1"/>
          </p:nvPr>
        </p:nvSpPr>
        <p:spPr>
          <a:xfrm>
            <a:off x="4322765" y="4929107"/>
            <a:ext cx="5132387" cy="476524"/>
          </a:xfrm>
          <a:prstGeom prst="rect">
            <a:avLst/>
          </a:prstGeom>
        </p:spPr>
        <p:txBody>
          <a:bodyPr/>
          <a:lstStyle>
            <a:lvl1pPr marL="0" indent="0">
              <a:buNone/>
              <a:defRPr sz="2800" b="0" i="1" baseline="0"/>
            </a:lvl1pPr>
            <a:lvl2pPr marL="457182" indent="0">
              <a:buNone/>
              <a:defRPr/>
            </a:lvl2pPr>
            <a:lvl3pPr marL="914364" indent="0">
              <a:buNone/>
              <a:defRPr/>
            </a:lvl3pPr>
            <a:lvl4pPr marL="1371545" indent="0">
              <a:buNone/>
              <a:defRPr/>
            </a:lvl4pPr>
            <a:lvl5pPr marL="1828727" indent="0">
              <a:buNone/>
              <a:defRPr/>
            </a:lvl5pPr>
          </a:lstStyle>
          <a:p>
            <a:pPr lvl="0"/>
            <a:r>
              <a:rPr lang="en-US"/>
              <a:t>Subtitle (or delete)</a:t>
            </a:r>
          </a:p>
        </p:txBody>
      </p:sp>
      <p:sp>
        <p:nvSpPr>
          <p:cNvPr id="10" name="Text Placeholder 22">
            <a:extLst>
              <a:ext uri="{FF2B5EF4-FFF2-40B4-BE49-F238E27FC236}">
                <a16:creationId xmlns:a16="http://schemas.microsoft.com/office/drawing/2014/main" id="{F91A4A14-63F4-0D44-97D8-62A6CC72F671}"/>
              </a:ext>
            </a:extLst>
          </p:cNvPr>
          <p:cNvSpPr>
            <a:spLocks noGrp="1"/>
          </p:cNvSpPr>
          <p:nvPr>
            <p:ph type="body" sz="quarter" idx="12" hasCustomPrompt="1"/>
          </p:nvPr>
        </p:nvSpPr>
        <p:spPr>
          <a:xfrm>
            <a:off x="4322765" y="5523801"/>
            <a:ext cx="5132387" cy="476524"/>
          </a:xfrm>
          <a:prstGeom prst="rect">
            <a:avLst/>
          </a:prstGeom>
        </p:spPr>
        <p:txBody>
          <a:bodyPr/>
          <a:lstStyle>
            <a:lvl1pPr marL="0" indent="0">
              <a:buNone/>
              <a:defRPr sz="1400" b="0" i="0" baseline="0"/>
            </a:lvl1pPr>
            <a:lvl2pPr marL="457182" indent="0">
              <a:buNone/>
              <a:defRPr/>
            </a:lvl2pPr>
            <a:lvl3pPr marL="914364" indent="0">
              <a:buNone/>
              <a:defRPr/>
            </a:lvl3pPr>
            <a:lvl4pPr marL="1371545" indent="0">
              <a:buNone/>
              <a:defRPr/>
            </a:lvl4pPr>
            <a:lvl5pPr marL="1828727" indent="0">
              <a:buNone/>
              <a:defRPr/>
            </a:lvl5pPr>
          </a:lstStyle>
          <a:p>
            <a:pPr lvl="0"/>
            <a:r>
              <a:rPr lang="en-US"/>
              <a:t>Date | Name of Presenter</a:t>
            </a:r>
          </a:p>
        </p:txBody>
      </p:sp>
    </p:spTree>
    <p:extLst>
      <p:ext uri="{BB962C8B-B14F-4D97-AF65-F5344CB8AC3E}">
        <p14:creationId xmlns:p14="http://schemas.microsoft.com/office/powerpoint/2010/main" val="12779205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9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2E091-04CE-B14D-ACEE-5BD65BDB51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5353" y="4336582"/>
            <a:ext cx="1508918" cy="1606718"/>
          </a:xfrm>
          <a:prstGeom prst="rect">
            <a:avLst/>
          </a:prstGeom>
        </p:spPr>
      </p:pic>
      <p:sp>
        <p:nvSpPr>
          <p:cNvPr id="6" name="Rectangle 5">
            <a:extLst>
              <a:ext uri="{FF2B5EF4-FFF2-40B4-BE49-F238E27FC236}">
                <a16:creationId xmlns:a16="http://schemas.microsoft.com/office/drawing/2014/main" id="{CEBE708A-C02E-F145-B28E-46E1EC36A0CB}"/>
              </a:ext>
            </a:extLst>
          </p:cNvPr>
          <p:cNvSpPr/>
          <p:nvPr userDrawn="1"/>
        </p:nvSpPr>
        <p:spPr>
          <a:xfrm>
            <a:off x="4079032" y="4432808"/>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a:extLst>
              <a:ext uri="{FF2B5EF4-FFF2-40B4-BE49-F238E27FC236}">
                <a16:creationId xmlns:a16="http://schemas.microsoft.com/office/drawing/2014/main" id="{07B88A15-5EC4-8B4C-805A-650804371705}"/>
              </a:ext>
            </a:extLst>
          </p:cNvPr>
          <p:cNvCxnSpPr/>
          <p:nvPr userDrawn="1"/>
        </p:nvCxnSpPr>
        <p:spPr>
          <a:xfrm>
            <a:off x="4323225" y="5520845"/>
            <a:ext cx="3788330" cy="0"/>
          </a:xfrm>
          <a:prstGeom prst="line">
            <a:avLst/>
          </a:prstGeom>
          <a:noFill/>
          <a:ln w="12700" cap="flat" cmpd="sng" algn="ctr">
            <a:solidFill>
              <a:srgbClr val="A7AAA9"/>
            </a:solidFill>
            <a:prstDash val="dot"/>
            <a:headEnd type="none"/>
            <a:tailEnd type="none"/>
          </a:ln>
          <a:effectLst/>
        </p:spPr>
      </p:cxnSp>
      <p:sp>
        <p:nvSpPr>
          <p:cNvPr id="8" name="Text Placeholder 22">
            <a:extLst>
              <a:ext uri="{FF2B5EF4-FFF2-40B4-BE49-F238E27FC236}">
                <a16:creationId xmlns:a16="http://schemas.microsoft.com/office/drawing/2014/main" id="{FFF136D5-84B3-1D49-B389-FF2DA146A4EA}"/>
              </a:ext>
            </a:extLst>
          </p:cNvPr>
          <p:cNvSpPr>
            <a:spLocks noGrp="1"/>
          </p:cNvSpPr>
          <p:nvPr>
            <p:ph type="body" sz="quarter" idx="10" hasCustomPrompt="1"/>
          </p:nvPr>
        </p:nvSpPr>
        <p:spPr>
          <a:xfrm>
            <a:off x="4322765" y="4298963"/>
            <a:ext cx="5132387" cy="645808"/>
          </a:xfrm>
          <a:prstGeom prst="rect">
            <a:avLst/>
          </a:prstGeom>
        </p:spPr>
        <p:txBody>
          <a:bodyPr/>
          <a:lstStyle>
            <a:lvl1pPr marL="0" indent="0">
              <a:buNone/>
              <a:defRPr sz="4000" b="1"/>
            </a:lvl1pPr>
            <a:lvl2pPr marL="457182" indent="0">
              <a:buNone/>
              <a:defRPr/>
            </a:lvl2pPr>
            <a:lvl3pPr marL="914364" indent="0">
              <a:buNone/>
              <a:defRPr/>
            </a:lvl3pPr>
            <a:lvl4pPr marL="1371545" indent="0">
              <a:buNone/>
              <a:defRPr/>
            </a:lvl4pPr>
            <a:lvl5pPr marL="1828727" indent="0">
              <a:buNone/>
              <a:defRPr/>
            </a:lvl5pPr>
          </a:lstStyle>
          <a:p>
            <a:pPr lvl="0"/>
            <a:r>
              <a:rPr lang="en-US"/>
              <a:t>Presentation Title</a:t>
            </a:r>
          </a:p>
        </p:txBody>
      </p:sp>
      <p:sp>
        <p:nvSpPr>
          <p:cNvPr id="9" name="Text Placeholder 22">
            <a:extLst>
              <a:ext uri="{FF2B5EF4-FFF2-40B4-BE49-F238E27FC236}">
                <a16:creationId xmlns:a16="http://schemas.microsoft.com/office/drawing/2014/main" id="{C50135FD-A815-6B41-A79D-45D4E09878A1}"/>
              </a:ext>
            </a:extLst>
          </p:cNvPr>
          <p:cNvSpPr>
            <a:spLocks noGrp="1"/>
          </p:cNvSpPr>
          <p:nvPr>
            <p:ph type="body" sz="quarter" idx="11" hasCustomPrompt="1"/>
          </p:nvPr>
        </p:nvSpPr>
        <p:spPr>
          <a:xfrm>
            <a:off x="4322765" y="4929107"/>
            <a:ext cx="5132387" cy="476524"/>
          </a:xfrm>
          <a:prstGeom prst="rect">
            <a:avLst/>
          </a:prstGeom>
        </p:spPr>
        <p:txBody>
          <a:bodyPr/>
          <a:lstStyle>
            <a:lvl1pPr marL="0" indent="0">
              <a:buNone/>
              <a:defRPr sz="2800" b="0" i="1" baseline="0"/>
            </a:lvl1pPr>
            <a:lvl2pPr marL="457182" indent="0">
              <a:buNone/>
              <a:defRPr/>
            </a:lvl2pPr>
            <a:lvl3pPr marL="914364" indent="0">
              <a:buNone/>
              <a:defRPr/>
            </a:lvl3pPr>
            <a:lvl4pPr marL="1371545" indent="0">
              <a:buNone/>
              <a:defRPr/>
            </a:lvl4pPr>
            <a:lvl5pPr marL="1828727" indent="0">
              <a:buNone/>
              <a:defRPr/>
            </a:lvl5pPr>
          </a:lstStyle>
          <a:p>
            <a:pPr lvl="0"/>
            <a:r>
              <a:rPr lang="en-US"/>
              <a:t>Subtitle (or delete)</a:t>
            </a:r>
          </a:p>
        </p:txBody>
      </p:sp>
      <p:sp>
        <p:nvSpPr>
          <p:cNvPr id="10" name="Text Placeholder 22">
            <a:extLst>
              <a:ext uri="{FF2B5EF4-FFF2-40B4-BE49-F238E27FC236}">
                <a16:creationId xmlns:a16="http://schemas.microsoft.com/office/drawing/2014/main" id="{F91A4A14-63F4-0D44-97D8-62A6CC72F671}"/>
              </a:ext>
            </a:extLst>
          </p:cNvPr>
          <p:cNvSpPr>
            <a:spLocks noGrp="1"/>
          </p:cNvSpPr>
          <p:nvPr>
            <p:ph type="body" sz="quarter" idx="12" hasCustomPrompt="1"/>
          </p:nvPr>
        </p:nvSpPr>
        <p:spPr>
          <a:xfrm>
            <a:off x="4322765" y="5523801"/>
            <a:ext cx="5132387" cy="476524"/>
          </a:xfrm>
          <a:prstGeom prst="rect">
            <a:avLst/>
          </a:prstGeom>
        </p:spPr>
        <p:txBody>
          <a:bodyPr/>
          <a:lstStyle>
            <a:lvl1pPr marL="0" indent="0">
              <a:buNone/>
              <a:defRPr sz="1400" b="0" i="0" baseline="0"/>
            </a:lvl1pPr>
            <a:lvl2pPr marL="457182" indent="0">
              <a:buNone/>
              <a:defRPr/>
            </a:lvl2pPr>
            <a:lvl3pPr marL="914364" indent="0">
              <a:buNone/>
              <a:defRPr/>
            </a:lvl3pPr>
            <a:lvl4pPr marL="1371545" indent="0">
              <a:buNone/>
              <a:defRPr/>
            </a:lvl4pPr>
            <a:lvl5pPr marL="1828727" indent="0">
              <a:buNone/>
              <a:defRPr/>
            </a:lvl5pPr>
          </a:lstStyle>
          <a:p>
            <a:pPr lvl="0"/>
            <a:r>
              <a:rPr lang="en-US"/>
              <a:t>Date | Name of Presenter</a:t>
            </a:r>
          </a:p>
        </p:txBody>
      </p:sp>
    </p:spTree>
    <p:extLst>
      <p:ext uri="{BB962C8B-B14F-4D97-AF65-F5344CB8AC3E}">
        <p14:creationId xmlns:p14="http://schemas.microsoft.com/office/powerpoint/2010/main" val="9451828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2E091-04CE-B14D-ACEE-5BD65BDB51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5353" y="4488982"/>
            <a:ext cx="1508918" cy="1606718"/>
          </a:xfrm>
          <a:prstGeom prst="rect">
            <a:avLst/>
          </a:prstGeom>
        </p:spPr>
      </p:pic>
      <p:sp>
        <p:nvSpPr>
          <p:cNvPr id="6" name="Rectangle 5">
            <a:extLst>
              <a:ext uri="{FF2B5EF4-FFF2-40B4-BE49-F238E27FC236}">
                <a16:creationId xmlns:a16="http://schemas.microsoft.com/office/drawing/2014/main" id="{CEBE708A-C02E-F145-B28E-46E1EC36A0CB}"/>
              </a:ext>
            </a:extLst>
          </p:cNvPr>
          <p:cNvSpPr/>
          <p:nvPr userDrawn="1"/>
        </p:nvSpPr>
        <p:spPr>
          <a:xfrm>
            <a:off x="4079032" y="4585208"/>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a:extLst>
              <a:ext uri="{FF2B5EF4-FFF2-40B4-BE49-F238E27FC236}">
                <a16:creationId xmlns:a16="http://schemas.microsoft.com/office/drawing/2014/main" id="{07B88A15-5EC4-8B4C-805A-650804371705}"/>
              </a:ext>
            </a:extLst>
          </p:cNvPr>
          <p:cNvCxnSpPr/>
          <p:nvPr userDrawn="1"/>
        </p:nvCxnSpPr>
        <p:spPr>
          <a:xfrm>
            <a:off x="4323225" y="5673245"/>
            <a:ext cx="3788330" cy="0"/>
          </a:xfrm>
          <a:prstGeom prst="line">
            <a:avLst/>
          </a:prstGeom>
          <a:noFill/>
          <a:ln w="12700" cap="flat" cmpd="sng" algn="ctr">
            <a:solidFill>
              <a:srgbClr val="A7AAA9"/>
            </a:solidFill>
            <a:prstDash val="dot"/>
            <a:headEnd type="none"/>
            <a:tailEnd type="none"/>
          </a:ln>
          <a:effectLst/>
        </p:spPr>
      </p:cxnSp>
      <p:sp>
        <p:nvSpPr>
          <p:cNvPr id="8" name="Text Placeholder 22">
            <a:extLst>
              <a:ext uri="{FF2B5EF4-FFF2-40B4-BE49-F238E27FC236}">
                <a16:creationId xmlns:a16="http://schemas.microsoft.com/office/drawing/2014/main" id="{FFF136D5-84B3-1D49-B389-FF2DA146A4EA}"/>
              </a:ext>
            </a:extLst>
          </p:cNvPr>
          <p:cNvSpPr>
            <a:spLocks noGrp="1"/>
          </p:cNvSpPr>
          <p:nvPr>
            <p:ph type="body" sz="quarter" idx="10" hasCustomPrompt="1"/>
          </p:nvPr>
        </p:nvSpPr>
        <p:spPr>
          <a:xfrm>
            <a:off x="4322765" y="4451363"/>
            <a:ext cx="5132387" cy="645808"/>
          </a:xfrm>
          <a:prstGeom prst="rect">
            <a:avLst/>
          </a:prstGeom>
        </p:spPr>
        <p:txBody>
          <a:bodyPr/>
          <a:lstStyle>
            <a:lvl1pPr marL="0" indent="0">
              <a:buNone/>
              <a:defRPr sz="4000" b="1"/>
            </a:lvl1pPr>
            <a:lvl2pPr marL="457182" indent="0">
              <a:buNone/>
              <a:defRPr/>
            </a:lvl2pPr>
            <a:lvl3pPr marL="914364" indent="0">
              <a:buNone/>
              <a:defRPr/>
            </a:lvl3pPr>
            <a:lvl4pPr marL="1371545" indent="0">
              <a:buNone/>
              <a:defRPr/>
            </a:lvl4pPr>
            <a:lvl5pPr marL="1828727" indent="0">
              <a:buNone/>
              <a:defRPr/>
            </a:lvl5pPr>
          </a:lstStyle>
          <a:p>
            <a:pPr lvl="0"/>
            <a:r>
              <a:rPr lang="en-US"/>
              <a:t>Presentation Title</a:t>
            </a:r>
          </a:p>
        </p:txBody>
      </p:sp>
      <p:sp>
        <p:nvSpPr>
          <p:cNvPr id="9" name="Text Placeholder 22">
            <a:extLst>
              <a:ext uri="{FF2B5EF4-FFF2-40B4-BE49-F238E27FC236}">
                <a16:creationId xmlns:a16="http://schemas.microsoft.com/office/drawing/2014/main" id="{C50135FD-A815-6B41-A79D-45D4E09878A1}"/>
              </a:ext>
            </a:extLst>
          </p:cNvPr>
          <p:cNvSpPr>
            <a:spLocks noGrp="1"/>
          </p:cNvSpPr>
          <p:nvPr>
            <p:ph type="body" sz="quarter" idx="11" hasCustomPrompt="1"/>
          </p:nvPr>
        </p:nvSpPr>
        <p:spPr>
          <a:xfrm>
            <a:off x="4322765" y="5081507"/>
            <a:ext cx="5132387" cy="476524"/>
          </a:xfrm>
          <a:prstGeom prst="rect">
            <a:avLst/>
          </a:prstGeom>
        </p:spPr>
        <p:txBody>
          <a:bodyPr/>
          <a:lstStyle>
            <a:lvl1pPr marL="0" indent="0">
              <a:buNone/>
              <a:defRPr sz="2800" b="0" i="1" baseline="0"/>
            </a:lvl1pPr>
            <a:lvl2pPr marL="457182" indent="0">
              <a:buNone/>
              <a:defRPr/>
            </a:lvl2pPr>
            <a:lvl3pPr marL="914364" indent="0">
              <a:buNone/>
              <a:defRPr/>
            </a:lvl3pPr>
            <a:lvl4pPr marL="1371545" indent="0">
              <a:buNone/>
              <a:defRPr/>
            </a:lvl4pPr>
            <a:lvl5pPr marL="1828727" indent="0">
              <a:buNone/>
              <a:defRPr/>
            </a:lvl5pPr>
          </a:lstStyle>
          <a:p>
            <a:pPr lvl="0"/>
            <a:r>
              <a:rPr lang="en-US"/>
              <a:t>Subtitle (or delete)</a:t>
            </a:r>
          </a:p>
        </p:txBody>
      </p:sp>
      <p:sp>
        <p:nvSpPr>
          <p:cNvPr id="10" name="Text Placeholder 22">
            <a:extLst>
              <a:ext uri="{FF2B5EF4-FFF2-40B4-BE49-F238E27FC236}">
                <a16:creationId xmlns:a16="http://schemas.microsoft.com/office/drawing/2014/main" id="{F91A4A14-63F4-0D44-97D8-62A6CC72F671}"/>
              </a:ext>
            </a:extLst>
          </p:cNvPr>
          <p:cNvSpPr>
            <a:spLocks noGrp="1"/>
          </p:cNvSpPr>
          <p:nvPr>
            <p:ph type="body" sz="quarter" idx="12" hasCustomPrompt="1"/>
          </p:nvPr>
        </p:nvSpPr>
        <p:spPr>
          <a:xfrm>
            <a:off x="4322765" y="5676201"/>
            <a:ext cx="5132387" cy="476524"/>
          </a:xfrm>
          <a:prstGeom prst="rect">
            <a:avLst/>
          </a:prstGeom>
        </p:spPr>
        <p:txBody>
          <a:bodyPr/>
          <a:lstStyle>
            <a:lvl1pPr marL="0" indent="0">
              <a:buNone/>
              <a:defRPr sz="1400" b="0" i="0" baseline="0"/>
            </a:lvl1pPr>
            <a:lvl2pPr marL="457182" indent="0">
              <a:buNone/>
              <a:defRPr/>
            </a:lvl2pPr>
            <a:lvl3pPr marL="914364" indent="0">
              <a:buNone/>
              <a:defRPr/>
            </a:lvl3pPr>
            <a:lvl4pPr marL="1371545" indent="0">
              <a:buNone/>
              <a:defRPr/>
            </a:lvl4pPr>
            <a:lvl5pPr marL="1828727" indent="0">
              <a:buNone/>
              <a:defRPr/>
            </a:lvl5pPr>
          </a:lstStyle>
          <a:p>
            <a:pPr lvl="0"/>
            <a:r>
              <a:rPr lang="en-US"/>
              <a:t>Date | Name of Presenter</a:t>
            </a:r>
          </a:p>
        </p:txBody>
      </p:sp>
    </p:spTree>
    <p:extLst>
      <p:ext uri="{BB962C8B-B14F-4D97-AF65-F5344CB8AC3E}">
        <p14:creationId xmlns:p14="http://schemas.microsoft.com/office/powerpoint/2010/main" val="33627383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294042" y="6289679"/>
            <a:ext cx="965946"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510A809A-49C1-1444-AD57-C78E0AADFFD2}" type="datetime1">
              <a:rPr lang="en-US" smtClean="0"/>
              <a:t>3/23/2023</a:t>
            </a:fld>
            <a:endParaRPr lang="en-US"/>
          </a:p>
        </p:txBody>
      </p:sp>
      <p:sp>
        <p:nvSpPr>
          <p:cNvPr id="6" name="Slide Number Placeholder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E31375A4-56A4-47D6-9801-1991572033F7}" type="slidenum">
              <a:rPr lang="en-US" smtClean="0"/>
              <a:pPr/>
              <a:t>‹#›</a:t>
            </a:fld>
            <a:endParaRPr lang="en-US"/>
          </a:p>
        </p:txBody>
      </p:sp>
      <p:cxnSp>
        <p:nvCxnSpPr>
          <p:cNvPr id="12" name="Straight Connector 11">
            <a:extLst>
              <a:ext uri="{FF2B5EF4-FFF2-40B4-BE49-F238E27FC236}">
                <a16:creationId xmlns:a16="http://schemas.microsoft.com/office/drawing/2014/main" id="{B5A89ECE-809B-5246-95CF-2E9DD74B1357}"/>
              </a:ext>
            </a:extLst>
          </p:cNvPr>
          <p:cNvCxnSpPr>
            <a:cxnSpLocks/>
          </p:cNvCxnSpPr>
          <p:nvPr userDrawn="1"/>
        </p:nvCxnSpPr>
        <p:spPr>
          <a:xfrm>
            <a:off x="1167798" y="6172200"/>
            <a:ext cx="10414602" cy="0"/>
          </a:xfrm>
          <a:prstGeom prst="line">
            <a:avLst/>
          </a:prstGeom>
          <a:ln w="12700">
            <a:solidFill>
              <a:srgbClr val="095586"/>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CDCBC84-5FAB-5841-BF6E-389EE6DA0D22}"/>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685117" y="6049942"/>
            <a:ext cx="434041" cy="462173"/>
          </a:xfrm>
          <a:prstGeom prst="rect">
            <a:avLst/>
          </a:prstGeom>
        </p:spPr>
      </p:pic>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4" r:id="rId3"/>
    <p:sldLayoutId id="2147483671" r:id="rId4"/>
    <p:sldLayoutId id="2147483673" r:id="rId5"/>
    <p:sldLayoutId id="2147483674" r:id="rId6"/>
    <p:sldLayoutId id="2147483680" r:id="rId7"/>
    <p:sldLayoutId id="2147483679" r:id="rId8"/>
    <p:sldLayoutId id="2147483672" r:id="rId9"/>
    <p:sldLayoutId id="2147483678" r:id="rId10"/>
    <p:sldLayoutId id="2147483681" r:id="rId11"/>
    <p:sldLayoutId id="2147483675" r:id="rId12"/>
    <p:sldLayoutId id="2147483682" r:id="rId13"/>
    <p:sldLayoutId id="2147483676" r:id="rId14"/>
    <p:sldLayoutId id="2147483677" r:id="rId15"/>
    <p:sldLayoutId id="2147483652" r:id="rId16"/>
    <p:sldLayoutId id="2147483683" r:id="rId17"/>
    <p:sldLayoutId id="2147483653" r:id="rId18"/>
    <p:sldLayoutId id="2147483654" r:id="rId19"/>
    <p:sldLayoutId id="2147483655" r:id="rId20"/>
    <p:sldLayoutId id="2147483670" r:id="rId21"/>
    <p:sldLayoutId id="2147483656" r:id="rId22"/>
    <p:sldLayoutId id="2147483669" r:id="rId23"/>
    <p:sldLayoutId id="2147483685"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3200" b="1" kern="1200">
          <a:solidFill>
            <a:srgbClr val="DC2A52"/>
          </a:solidFill>
          <a:latin typeface="+mj-lt"/>
          <a:ea typeface="+mj-ea"/>
          <a:cs typeface="+mj-cs"/>
        </a:defRPr>
      </a:lvl1pPr>
    </p:titleStyle>
    <p:bodyStyle>
      <a:lvl1pPr marL="342900" indent="-342900" algn="l" defTabSz="914400" rtl="0" eaLnBrk="1" latinLnBrk="0" hangingPunct="1">
        <a:lnSpc>
          <a:spcPct val="90000"/>
        </a:lnSpc>
        <a:spcBef>
          <a:spcPts val="1800"/>
        </a:spcBef>
        <a:buClr>
          <a:srgbClr val="DC2A52"/>
        </a:buClr>
        <a:buSzPct val="100000"/>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rgbClr val="DC2A52"/>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rgbClr val="DC2A52"/>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rgbClr val="DC2A52"/>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rgbClr val="DC2A52"/>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B0D0906-84B9-E446-B6C4-78689CEDAE2F}"/>
              </a:ext>
            </a:extLst>
          </p:cNvPr>
          <p:cNvSpPr>
            <a:spLocks noGrp="1"/>
          </p:cNvSpPr>
          <p:nvPr>
            <p:ph type="body" sz="quarter" idx="11"/>
          </p:nvPr>
        </p:nvSpPr>
        <p:spPr>
          <a:xfrm>
            <a:off x="4180151" y="4704377"/>
            <a:ext cx="5132387" cy="476524"/>
          </a:xfrm>
        </p:spPr>
        <p:txBody>
          <a:bodyPr vert="horz" lIns="91440" tIns="45720" rIns="91440" bIns="45720" rtlCol="0" anchor="t">
            <a:noAutofit/>
          </a:bodyPr>
          <a:lstStyle/>
          <a:p>
            <a:pPr marL="0" indent="0">
              <a:buNone/>
            </a:pPr>
            <a:r>
              <a:rPr lang="en-US" b="1" i="0">
                <a:cs typeface="Arial"/>
              </a:rPr>
              <a:t>DC State Board of Education Working Session</a:t>
            </a:r>
            <a:endParaRPr lang="en-US" b="1" i="0"/>
          </a:p>
        </p:txBody>
      </p:sp>
      <p:sp>
        <p:nvSpPr>
          <p:cNvPr id="5" name="Text Placeholder 4">
            <a:extLst>
              <a:ext uri="{FF2B5EF4-FFF2-40B4-BE49-F238E27FC236}">
                <a16:creationId xmlns:a16="http://schemas.microsoft.com/office/drawing/2014/main" id="{76F65DF9-3ABA-C645-8628-3AF4293B9568}"/>
              </a:ext>
            </a:extLst>
          </p:cNvPr>
          <p:cNvSpPr>
            <a:spLocks noGrp="1"/>
          </p:cNvSpPr>
          <p:nvPr>
            <p:ph type="body" sz="quarter" idx="12"/>
          </p:nvPr>
        </p:nvSpPr>
        <p:spPr>
          <a:xfrm>
            <a:off x="4180152" y="5523801"/>
            <a:ext cx="5132387" cy="476524"/>
          </a:xfrm>
        </p:spPr>
        <p:txBody>
          <a:bodyPr vert="horz" lIns="91440" tIns="45720" rIns="91440" bIns="45720" rtlCol="0" anchor="t">
            <a:normAutofit/>
          </a:bodyPr>
          <a:lstStyle/>
          <a:p>
            <a:r>
              <a:rPr lang="en-US">
                <a:cs typeface="Arial"/>
              </a:rPr>
              <a:t>March 29</a:t>
            </a:r>
            <a:r>
              <a:rPr lang="en-US" sz="1400">
                <a:cs typeface="Arial"/>
              </a:rPr>
              <a:t>, 2023</a:t>
            </a:r>
            <a:endParaRPr lang="en-US" sz="1400"/>
          </a:p>
        </p:txBody>
      </p:sp>
    </p:spTree>
    <p:extLst>
      <p:ext uri="{BB962C8B-B14F-4D97-AF65-F5344CB8AC3E}">
        <p14:creationId xmlns:p14="http://schemas.microsoft.com/office/powerpoint/2010/main" val="426157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9CB581-71BE-A90C-7DEC-E7FF978EE2AD}"/>
              </a:ext>
            </a:extLst>
          </p:cNvPr>
          <p:cNvSpPr>
            <a:spLocks noGrp="1"/>
          </p:cNvSpPr>
          <p:nvPr>
            <p:ph type="title"/>
          </p:nvPr>
        </p:nvSpPr>
        <p:spPr/>
        <p:txBody>
          <a:bodyPr>
            <a:normAutofit/>
          </a:bodyPr>
          <a:lstStyle/>
          <a:p>
            <a:r>
              <a:rPr lang="en-US"/>
              <a:t>Student Civic Engagement</a:t>
            </a:r>
          </a:p>
        </p:txBody>
      </p:sp>
      <p:sp>
        <p:nvSpPr>
          <p:cNvPr id="6" name="Text Placeholder 5">
            <a:extLst>
              <a:ext uri="{FF2B5EF4-FFF2-40B4-BE49-F238E27FC236}">
                <a16:creationId xmlns:a16="http://schemas.microsoft.com/office/drawing/2014/main" id="{A86647C5-EB70-EE6A-2350-C878992A85A3}"/>
              </a:ext>
            </a:extLst>
          </p:cNvPr>
          <p:cNvSpPr>
            <a:spLocks noGrp="1"/>
          </p:cNvSpPr>
          <p:nvPr>
            <p:ph type="body" sz="half" idx="2"/>
          </p:nvPr>
        </p:nvSpPr>
        <p:spPr>
          <a:xfrm>
            <a:off x="7909559" y="2999232"/>
            <a:ext cx="3674633" cy="2828812"/>
          </a:xfrm>
        </p:spPr>
        <p:txBody>
          <a:bodyPr>
            <a:normAutofit/>
          </a:bodyPr>
          <a:lstStyle/>
          <a:p>
            <a:pPr marL="285750" indent="-285750">
              <a:buFont typeface="Arial" panose="020B0604020202020204" pitchFamily="34" charset="0"/>
              <a:buChar char="•"/>
            </a:pPr>
            <a:r>
              <a:rPr lang="en-US" sz="2000"/>
              <a:t>OSSE incorporated an additional driving concept in Grade 8: Global Opportunities for Action</a:t>
            </a:r>
          </a:p>
          <a:p>
            <a:pPr marL="285750" indent="-28575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8F003ABD-257F-FF3C-9AF3-D2749BD8B097}"/>
              </a:ext>
            </a:extLst>
          </p:cNvPr>
          <p:cNvSpPr>
            <a:spLocks noGrp="1"/>
          </p:cNvSpPr>
          <p:nvPr>
            <p:ph type="sldNum" sz="quarter" idx="12"/>
          </p:nvPr>
        </p:nvSpPr>
        <p:spPr/>
        <p:txBody>
          <a:bodyPr/>
          <a:lstStyle/>
          <a:p>
            <a:fld id="{E31375A4-56A4-47D6-9801-1991572033F7}" type="slidenum">
              <a:rPr lang="en-US" smtClean="0"/>
              <a:t>10</a:t>
            </a:fld>
            <a:endParaRPr lang="en-US"/>
          </a:p>
        </p:txBody>
      </p:sp>
      <p:sp>
        <p:nvSpPr>
          <p:cNvPr id="8" name="Content Placeholder 7">
            <a:extLst>
              <a:ext uri="{FF2B5EF4-FFF2-40B4-BE49-F238E27FC236}">
                <a16:creationId xmlns:a16="http://schemas.microsoft.com/office/drawing/2014/main" id="{2D5EDB57-C530-4935-62AB-1A16B417D962}"/>
              </a:ext>
            </a:extLst>
          </p:cNvPr>
          <p:cNvSpPr>
            <a:spLocks noGrp="1"/>
          </p:cNvSpPr>
          <p:nvPr>
            <p:ph idx="4294967295"/>
          </p:nvPr>
        </p:nvSpPr>
        <p:spPr>
          <a:xfrm>
            <a:off x="114300" y="317917"/>
            <a:ext cx="7173834" cy="6699224"/>
          </a:xfrm>
        </p:spPr>
        <p:txBody>
          <a:bodyPr vert="horz" lIns="91440" tIns="45720" rIns="91440" bIns="45720" rtlCol="0" anchor="t">
            <a:normAutofit fontScale="40000" lnSpcReduction="20000"/>
          </a:bodyPr>
          <a:lstStyle/>
          <a:p>
            <a:pPr marL="0" indent="0">
              <a:buNone/>
            </a:pPr>
            <a:r>
              <a:rPr lang="en-US" sz="3500" b="1" dirty="0">
                <a:solidFill>
                  <a:srgbClr val="008080"/>
                </a:solidFill>
              </a:rPr>
              <a:t>Grade 8 Driving Concept 7: Global Opportunities for Action </a:t>
            </a:r>
            <a:endParaRPr lang="en-US" sz="3500" b="1" dirty="0">
              <a:solidFill>
                <a:srgbClr val="008080"/>
              </a:solidFill>
              <a:cs typeface="Arial"/>
            </a:endParaRPr>
          </a:p>
          <a:p>
            <a:pPr marL="0" indent="0" algn="just">
              <a:lnSpc>
                <a:spcPct val="120000"/>
              </a:lnSpc>
              <a:spcAft>
                <a:spcPts val="600"/>
              </a:spcAft>
              <a:buNone/>
            </a:pPr>
            <a:r>
              <a:rPr lang="en-US" sz="3000" b="0" i="1" u="none" dirty="0">
                <a:solidFill>
                  <a:srgbClr val="008080"/>
                </a:solidFill>
                <a:effectLst/>
              </a:rPr>
              <a:t>In this driving concept, students will analyze how countries use the tools of foreign policy to impact global change.</a:t>
            </a:r>
            <a:r>
              <a:rPr lang="en-US" sz="3000" i="1" dirty="0">
                <a:solidFill>
                  <a:srgbClr val="008080"/>
                </a:solidFill>
              </a:rPr>
              <a:t> </a:t>
            </a:r>
            <a:r>
              <a:rPr lang="en-US" sz="3000" b="0" i="1" u="none" dirty="0">
                <a:solidFill>
                  <a:srgbClr val="008080"/>
                </a:solidFill>
                <a:effectLst/>
              </a:rPr>
              <a:t> Students will evaluate the effectiveness of different tools for foreign policy used by the United States, as well as the factors that lead to mass atrocity or genocide. Students will study different actions global citizens can take to address foreign crises and evaluate each action for its effectiveness. These standards are best taught using a case study approach in which students apply their understanding to a specific global event and then take action</a:t>
            </a:r>
            <a:r>
              <a:rPr lang="en-US" sz="3000" b="0" u="none" dirty="0">
                <a:solidFill>
                  <a:srgbClr val="008080"/>
                </a:solidFill>
                <a:effectLst/>
              </a:rPr>
              <a:t>.</a:t>
            </a:r>
            <a:endParaRPr lang="en-US" sz="3000" b="0" u="none" dirty="0">
              <a:solidFill>
                <a:srgbClr val="008080"/>
              </a:solidFill>
              <a:effectLst/>
              <a:cs typeface="Arial"/>
            </a:endParaRPr>
          </a:p>
          <a:p>
            <a:pPr marL="0" indent="0">
              <a:buNone/>
            </a:pPr>
            <a:r>
              <a:rPr lang="en-US" sz="3500" b="1" i="0" u="none" strike="noStrike" kern="1200" dirty="0">
                <a:solidFill>
                  <a:srgbClr val="008080"/>
                </a:solidFill>
                <a:effectLst/>
              </a:rPr>
              <a:t>Standards</a:t>
            </a:r>
            <a:r>
              <a:rPr lang="en-US" sz="3500" b="0" i="0" u="none" strike="noStrike" kern="1200" dirty="0">
                <a:solidFill>
                  <a:srgbClr val="008080"/>
                </a:solidFill>
                <a:effectLst/>
              </a:rPr>
              <a:t>:</a:t>
            </a:r>
            <a:endParaRPr lang="en-US" sz="3500" b="0" i="0" u="none" strike="noStrike" dirty="0">
              <a:solidFill>
                <a:srgbClr val="008080"/>
              </a:solidFill>
              <a:effectLst/>
              <a:cs typeface="Arial"/>
            </a:endParaRPr>
          </a:p>
          <a:p>
            <a:pPr fontAlgn="t">
              <a:lnSpc>
                <a:spcPct val="107000"/>
              </a:lnSpc>
            </a:pPr>
            <a:r>
              <a:rPr lang="en-US" sz="3500" b="1" i="0" u="none" strike="noStrike" kern="1200">
                <a:solidFill>
                  <a:srgbClr val="008080"/>
                </a:solidFill>
                <a:effectLst/>
              </a:rPr>
              <a:t>8.61 </a:t>
            </a:r>
            <a:r>
              <a:rPr lang="en-US" sz="3500" b="0" i="0" u="none" strike="noStrike" kern="1200" dirty="0">
                <a:solidFill>
                  <a:srgbClr val="008080"/>
                </a:solidFill>
                <a:effectLst/>
              </a:rPr>
              <a:t>Analyze the ways in which at least three different countries impact policy beyond their borders.  </a:t>
            </a:r>
            <a:endParaRPr lang="en-US" sz="3500" b="0" i="0" u="none" strike="noStrike" dirty="0">
              <a:solidFill>
                <a:srgbClr val="008080"/>
              </a:solidFill>
              <a:effectLst/>
              <a:cs typeface="Arial"/>
            </a:endParaRPr>
          </a:p>
          <a:p>
            <a:pPr fontAlgn="t">
              <a:lnSpc>
                <a:spcPct val="107000"/>
              </a:lnSpc>
            </a:pPr>
            <a:r>
              <a:rPr lang="en-US" sz="3500" b="1" i="0" u="none" strike="noStrike" kern="1200">
                <a:solidFill>
                  <a:srgbClr val="008080"/>
                </a:solidFill>
                <a:effectLst/>
              </a:rPr>
              <a:t>8.62 </a:t>
            </a:r>
            <a:r>
              <a:rPr lang="en-US" sz="3500" i="0" u="none" strike="noStrike" kern="1200">
                <a:solidFill>
                  <a:srgbClr val="008080"/>
                </a:solidFill>
                <a:effectLst/>
              </a:rPr>
              <a:t>Compare the effectiveness of methods used by the United States government to enact foreign policy, including sanctions, aid, diplomacy, military force, coalition building, and deterrence.</a:t>
            </a:r>
            <a:r>
              <a:rPr lang="en-US" sz="3500" dirty="0">
                <a:solidFill>
                  <a:srgbClr val="008080"/>
                </a:solidFill>
              </a:rPr>
              <a:t> </a:t>
            </a:r>
            <a:endParaRPr lang="en-US" sz="3500" i="0" u="none" strike="noStrike">
              <a:solidFill>
                <a:srgbClr val="008080"/>
              </a:solidFill>
              <a:effectLst/>
              <a:cs typeface="Arial"/>
            </a:endParaRPr>
          </a:p>
          <a:p>
            <a:pPr fontAlgn="t">
              <a:lnSpc>
                <a:spcPct val="107000"/>
              </a:lnSpc>
            </a:pPr>
            <a:r>
              <a:rPr lang="en-US" sz="3500" b="1" i="0" u="none" strike="noStrike" kern="1200">
                <a:solidFill>
                  <a:srgbClr val="008080"/>
                </a:solidFill>
                <a:effectLst/>
              </a:rPr>
              <a:t>8.63</a:t>
            </a:r>
            <a:r>
              <a:rPr lang="en-US" sz="3500" b="0" i="0" u="none" strike="noStrike" kern="1200">
                <a:solidFill>
                  <a:srgbClr val="008080"/>
                </a:solidFill>
                <a:effectLst/>
              </a:rPr>
              <a:t> </a:t>
            </a:r>
            <a:r>
              <a:rPr lang="en-US" sz="3500" b="0" i="0" u="none" strike="noStrike" kern="1200" dirty="0">
                <a:solidFill>
                  <a:srgbClr val="008080"/>
                </a:solidFill>
                <a:effectLst/>
              </a:rPr>
              <a:t>Analyze the common risk factors and warning signs that indicate a country is at risk for genocide or mass atrocity, and identify how they have been present during the Holocaust and at least one other genocide.</a:t>
            </a:r>
            <a:r>
              <a:rPr lang="en-US" sz="3500" dirty="0">
                <a:solidFill>
                  <a:srgbClr val="008080"/>
                </a:solidFill>
              </a:rPr>
              <a:t> </a:t>
            </a:r>
            <a:endParaRPr lang="en-US" sz="3500" b="0" i="0" u="none" strike="noStrike" dirty="0">
              <a:solidFill>
                <a:srgbClr val="008080"/>
              </a:solidFill>
              <a:effectLst/>
              <a:cs typeface="Arial"/>
            </a:endParaRPr>
          </a:p>
          <a:p>
            <a:pPr fontAlgn="t">
              <a:lnSpc>
                <a:spcPct val="107000"/>
              </a:lnSpc>
            </a:pPr>
            <a:r>
              <a:rPr lang="en-US" sz="3500" b="1" i="0" u="none" strike="noStrike" kern="1200">
                <a:solidFill>
                  <a:srgbClr val="008080"/>
                </a:solidFill>
                <a:effectLst/>
              </a:rPr>
              <a:t>8.64</a:t>
            </a:r>
            <a:r>
              <a:rPr lang="en-US" sz="3500" b="0" i="0" u="none" strike="noStrike" kern="1200">
                <a:solidFill>
                  <a:srgbClr val="008080"/>
                </a:solidFill>
                <a:effectLst/>
              </a:rPr>
              <a:t> </a:t>
            </a:r>
            <a:r>
              <a:rPr lang="en-US" sz="3500" b="0" i="0" u="none" strike="noStrike" kern="1200" dirty="0">
                <a:solidFill>
                  <a:srgbClr val="008080"/>
                </a:solidFill>
                <a:effectLst/>
              </a:rPr>
              <a:t>Evaluate the ways in which countries and international organizations recognize and respond to indications that a country is at risk for genocide or mass atrocity.</a:t>
            </a:r>
            <a:endParaRPr lang="en-US" sz="3500" b="0" i="0" u="none" strike="noStrike" dirty="0">
              <a:solidFill>
                <a:srgbClr val="008080"/>
              </a:solidFill>
              <a:effectLst/>
              <a:cs typeface="Arial"/>
            </a:endParaRPr>
          </a:p>
          <a:p>
            <a:pPr fontAlgn="t">
              <a:lnSpc>
                <a:spcPct val="107000"/>
              </a:lnSpc>
            </a:pPr>
            <a:r>
              <a:rPr lang="en-US" sz="3500" b="1" i="0" u="none" strike="noStrike" kern="1200">
                <a:solidFill>
                  <a:srgbClr val="008080"/>
                </a:solidFill>
                <a:effectLst/>
              </a:rPr>
              <a:t>8.65 </a:t>
            </a:r>
            <a:r>
              <a:rPr lang="en-US" sz="3500" i="0" u="none" strike="noStrike" kern="1200">
                <a:solidFill>
                  <a:srgbClr val="008080"/>
                </a:solidFill>
                <a:effectLst/>
              </a:rPr>
              <a:t>Propose and advocate for a specific method of action that can be taken by the federal government to best respond to a current situation in which a country is at risk for genocide or mass atrocity</a:t>
            </a:r>
            <a:r>
              <a:rPr lang="en-US" sz="3500" b="1" i="0" u="none" strike="noStrike" kern="1200">
                <a:solidFill>
                  <a:srgbClr val="008080"/>
                </a:solidFill>
                <a:effectLst/>
              </a:rPr>
              <a:t>.</a:t>
            </a:r>
            <a:r>
              <a:rPr lang="en-US" sz="3500" b="1">
                <a:solidFill>
                  <a:srgbClr val="008080"/>
                </a:solidFill>
              </a:rPr>
              <a:t> </a:t>
            </a:r>
            <a:endParaRPr lang="en-US" sz="3500" b="1" i="0" u="none" strike="noStrike">
              <a:solidFill>
                <a:srgbClr val="008080"/>
              </a:solidFill>
              <a:effectLst/>
              <a:cs typeface="Arial"/>
            </a:endParaRPr>
          </a:p>
        </p:txBody>
      </p:sp>
    </p:spTree>
    <p:extLst>
      <p:ext uri="{BB962C8B-B14F-4D97-AF65-F5344CB8AC3E}">
        <p14:creationId xmlns:p14="http://schemas.microsoft.com/office/powerpoint/2010/main" val="156304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F912A2-9CC3-FF80-0BE1-A654F3BC6F69}"/>
              </a:ext>
            </a:extLst>
          </p:cNvPr>
          <p:cNvSpPr>
            <a:spLocks noGrp="1"/>
          </p:cNvSpPr>
          <p:nvPr>
            <p:ph type="title"/>
          </p:nvPr>
        </p:nvSpPr>
        <p:spPr/>
        <p:txBody>
          <a:bodyPr>
            <a:normAutofit/>
          </a:bodyPr>
          <a:lstStyle/>
          <a:p>
            <a:r>
              <a:rPr lang="en-US"/>
              <a:t>Higher Order Thinking and Refining the Precision of Standards Language</a:t>
            </a:r>
          </a:p>
        </p:txBody>
      </p:sp>
      <p:sp>
        <p:nvSpPr>
          <p:cNvPr id="6" name="Text Placeholder 5">
            <a:extLst>
              <a:ext uri="{FF2B5EF4-FFF2-40B4-BE49-F238E27FC236}">
                <a16:creationId xmlns:a16="http://schemas.microsoft.com/office/drawing/2014/main" id="{3BDAD462-D73D-6C42-1DA3-4FF4B3413913}"/>
              </a:ext>
            </a:extLst>
          </p:cNvPr>
          <p:cNvSpPr>
            <a:spLocks noGrp="1"/>
          </p:cNvSpPr>
          <p:nvPr>
            <p:ph type="body" sz="half" idx="2"/>
          </p:nvPr>
        </p:nvSpPr>
        <p:spPr>
          <a:xfrm>
            <a:off x="7909560" y="2999232"/>
            <a:ext cx="3657600" cy="2899150"/>
          </a:xfrm>
        </p:spPr>
        <p:txBody>
          <a:bodyPr>
            <a:normAutofit/>
          </a:bodyPr>
          <a:lstStyle/>
          <a:p>
            <a:pPr marL="285750" indent="-285750">
              <a:buFont typeface="Arial" panose="020B0604020202020204" pitchFamily="34" charset="0"/>
              <a:buChar char="•"/>
            </a:pPr>
            <a:r>
              <a:rPr lang="en-US" sz="1800" dirty="0"/>
              <a:t>OSSE replaced verbs like “examine,” “explore,” and “investigate,” as appropriate.</a:t>
            </a:r>
            <a:endParaRPr lang="en-US" sz="1800" dirty="0">
              <a:cs typeface="Arial"/>
            </a:endParaRPr>
          </a:p>
          <a:p>
            <a:pPr marL="285750" indent="-285750">
              <a:buFont typeface="Arial" panose="020B0604020202020204" pitchFamily="34" charset="0"/>
              <a:buChar char="•"/>
            </a:pPr>
            <a:r>
              <a:rPr lang="en-US" sz="1800" dirty="0"/>
              <a:t>OSSE ensured that each standard is meaningful outside the context of the standards document</a:t>
            </a:r>
            <a:endParaRPr lang="en-US" sz="1800" dirty="0">
              <a:cs typeface="Arial"/>
            </a:endParaRPr>
          </a:p>
        </p:txBody>
      </p:sp>
      <p:sp>
        <p:nvSpPr>
          <p:cNvPr id="3" name="Slide Number Placeholder 2">
            <a:extLst>
              <a:ext uri="{FF2B5EF4-FFF2-40B4-BE49-F238E27FC236}">
                <a16:creationId xmlns:a16="http://schemas.microsoft.com/office/drawing/2014/main" id="{7AC6EAA9-F838-10EB-D92A-FDB5121A5B0A}"/>
              </a:ext>
            </a:extLst>
          </p:cNvPr>
          <p:cNvSpPr>
            <a:spLocks noGrp="1"/>
          </p:cNvSpPr>
          <p:nvPr>
            <p:ph type="sldNum" sz="quarter" idx="12"/>
          </p:nvPr>
        </p:nvSpPr>
        <p:spPr/>
        <p:txBody>
          <a:bodyPr/>
          <a:lstStyle/>
          <a:p>
            <a:fld id="{E31375A4-56A4-47D6-9801-1991572033F7}" type="slidenum">
              <a:rPr lang="en-US" smtClean="0"/>
              <a:t>11</a:t>
            </a:fld>
            <a:endParaRPr lang="en-US"/>
          </a:p>
        </p:txBody>
      </p:sp>
      <p:sp>
        <p:nvSpPr>
          <p:cNvPr id="8" name="Content Placeholder 7">
            <a:extLst>
              <a:ext uri="{FF2B5EF4-FFF2-40B4-BE49-F238E27FC236}">
                <a16:creationId xmlns:a16="http://schemas.microsoft.com/office/drawing/2014/main" id="{702E81DC-B1E3-6645-665A-B348C0D691A1}"/>
              </a:ext>
            </a:extLst>
          </p:cNvPr>
          <p:cNvSpPr>
            <a:spLocks noGrp="1"/>
          </p:cNvSpPr>
          <p:nvPr>
            <p:ph idx="4294967295"/>
          </p:nvPr>
        </p:nvSpPr>
        <p:spPr>
          <a:xfrm>
            <a:off x="442423" y="331943"/>
            <a:ext cx="6489700" cy="5708650"/>
          </a:xfrm>
        </p:spPr>
        <p:txBody>
          <a:bodyPr>
            <a:normAutofit/>
          </a:bodyPr>
          <a:lstStyle/>
          <a:p>
            <a:pPr>
              <a:spcAft>
                <a:spcPts val="600"/>
              </a:spcAft>
            </a:pPr>
            <a:r>
              <a:rPr lang="en-US" sz="1800" b="1" dirty="0">
                <a:solidFill>
                  <a:srgbClr val="000000"/>
                </a:solidFill>
                <a:effectLst/>
                <a:ea typeface="Times New Roman" panose="02020603050405020304" pitchFamily="18" charset="0"/>
                <a:cs typeface="Arial" panose="020B0604020202020204" pitchFamily="34" charset="0"/>
              </a:rPr>
              <a:t>4.52</a:t>
            </a:r>
            <a:r>
              <a:rPr lang="en-US" sz="1800" strike="sngStrike" dirty="0">
                <a:solidFill>
                  <a:srgbClr val="FF0000"/>
                </a:solidFill>
                <a:effectLst/>
                <a:ea typeface="Times New Roman" panose="02020603050405020304" pitchFamily="18" charset="0"/>
                <a:cs typeface="Arial" panose="020B0604020202020204" pitchFamily="34" charset="0"/>
              </a:rPr>
              <a:t>Trace</a:t>
            </a:r>
            <a:r>
              <a:rPr lang="en-US" sz="1800" dirty="0">
                <a:solidFill>
                  <a:srgbClr val="000000"/>
                </a:solidFill>
                <a:effectLst/>
                <a:ea typeface="Times New Roman" panose="02020603050405020304" pitchFamily="18" charset="0"/>
                <a:cs typeface="Arial" panose="020B0604020202020204" pitchFamily="34" charset="0"/>
              </a:rPr>
              <a:t> </a:t>
            </a:r>
            <a:r>
              <a:rPr lang="en-US" sz="1800" dirty="0">
                <a:solidFill>
                  <a:srgbClr val="008080"/>
                </a:solidFill>
                <a:effectLst/>
                <a:ea typeface="Times New Roman" panose="02020603050405020304" pitchFamily="18" charset="0"/>
                <a:cs typeface="Arial" panose="020B0604020202020204" pitchFamily="34" charset="0"/>
              </a:rPr>
              <a:t>Analyze the reasons for and impact of </a:t>
            </a:r>
            <a:r>
              <a:rPr lang="en-US" sz="1800" dirty="0">
                <a:solidFill>
                  <a:srgbClr val="000000"/>
                </a:solidFill>
                <a:effectLst/>
                <a:ea typeface="Times New Roman" panose="02020603050405020304" pitchFamily="18" charset="0"/>
                <a:cs typeface="Arial" panose="020B0604020202020204" pitchFamily="34" charset="0"/>
              </a:rPr>
              <a:t>the expansion of rights</a:t>
            </a:r>
            <a:r>
              <a:rPr lang="en-US" sz="1800" dirty="0">
                <a:solidFill>
                  <a:srgbClr val="008080"/>
                </a:solidFill>
                <a:effectLst/>
                <a:ea typeface="Times New Roman" panose="02020603050405020304" pitchFamily="18" charset="0"/>
                <a:cs typeface="Arial" panose="020B0604020202020204" pitchFamily="34" charset="0"/>
              </a:rPr>
              <a:t>, including the right to vote</a:t>
            </a:r>
            <a:r>
              <a:rPr lang="en-US" sz="1800" dirty="0">
                <a:solidFill>
                  <a:srgbClr val="1B305C"/>
                </a:solidFill>
                <a:effectLst/>
                <a:ea typeface="Times New Roman" panose="02020603050405020304" pitchFamily="18" charset="0"/>
                <a:cs typeface="Arial" panose="020B0604020202020204" pitchFamily="34" charset="0"/>
              </a:rPr>
              <a:t>, </a:t>
            </a:r>
            <a:r>
              <a:rPr lang="en-US" sz="1800" dirty="0">
                <a:solidFill>
                  <a:srgbClr val="000000"/>
                </a:solidFill>
                <a:effectLst/>
                <a:ea typeface="Times New Roman" panose="02020603050405020304" pitchFamily="18" charset="0"/>
                <a:cs typeface="Arial" panose="020B0604020202020204" pitchFamily="34" charset="0"/>
              </a:rPr>
              <a:t>in the United States over time</a:t>
            </a:r>
            <a:r>
              <a:rPr lang="en-US" sz="1800" u="sng" dirty="0">
                <a:solidFill>
                  <a:srgbClr val="008080"/>
                </a:solidFill>
                <a:effectLst/>
                <a:ea typeface="Times New Roman" panose="02020603050405020304" pitchFamily="18" charset="0"/>
                <a:cs typeface="Arial" panose="020B0604020202020204" pitchFamily="34" charset="0"/>
              </a:rPr>
              <a:t>.</a:t>
            </a:r>
            <a:r>
              <a:rPr lang="en-US" sz="1800" strike="sngStrike" dirty="0">
                <a:solidFill>
                  <a:srgbClr val="FF0000"/>
                </a:solidFill>
                <a:effectLst/>
                <a:ea typeface="Times New Roman" panose="02020603050405020304" pitchFamily="18" charset="0"/>
                <a:cs typeface="Arial" panose="020B0604020202020204" pitchFamily="34" charset="0"/>
              </a:rPr>
              <a:t>,</a:t>
            </a:r>
            <a:r>
              <a:rPr lang="en-US" sz="1800" dirty="0">
                <a:solidFill>
                  <a:srgbClr val="000000"/>
                </a:solidFill>
                <a:effectLst/>
                <a:ea typeface="Times New Roman" panose="02020603050405020304" pitchFamily="18" charset="0"/>
                <a:cs typeface="Arial" panose="020B0604020202020204" pitchFamily="34" charset="0"/>
              </a:rPr>
              <a:t> </a:t>
            </a:r>
            <a:r>
              <a:rPr lang="en-US" sz="1800" strike="sngStrike" dirty="0">
                <a:solidFill>
                  <a:srgbClr val="FF0000"/>
                </a:solidFill>
                <a:effectLst/>
                <a:ea typeface="Times New Roman" panose="02020603050405020304" pitchFamily="18" charset="0"/>
                <a:cs typeface="Arial" panose="020B0604020202020204" pitchFamily="34" charset="0"/>
              </a:rPr>
              <a:t>such as who had/has the right to vote and how advocacy, or the ongoing battle for civil rights, expanded such access</a:t>
            </a:r>
            <a:r>
              <a:rPr lang="en-US" sz="1800" dirty="0">
                <a:solidFill>
                  <a:srgbClr val="000000"/>
                </a:solidFill>
                <a:effectLst/>
                <a:ea typeface="Times New Roman" panose="02020603050405020304" pitchFamily="18" charset="0"/>
                <a:cs typeface="Arial" panose="020B0604020202020204" pitchFamily="34" charset="0"/>
              </a:rPr>
              <a:t>.</a:t>
            </a:r>
          </a:p>
          <a:p>
            <a:pPr>
              <a:spcAft>
                <a:spcPts val="600"/>
              </a:spcAft>
            </a:pPr>
            <a:r>
              <a:rPr lang="en-US" sz="1800" b="1">
                <a:highlight>
                  <a:srgbClr val="FFFF00"/>
                </a:highlight>
              </a:rPr>
              <a:t>US2.6 </a:t>
            </a:r>
            <a:r>
              <a:rPr lang="en-US" sz="1800" strike="sngStrike">
                <a:solidFill>
                  <a:srgbClr val="FF0000"/>
                </a:solidFill>
                <a:highlight>
                  <a:srgbClr val="FFFF00"/>
                </a:highlight>
              </a:rPr>
              <a:t>Examine </a:t>
            </a:r>
            <a:r>
              <a:rPr lang="en-US" sz="1800">
                <a:solidFill>
                  <a:srgbClr val="008080"/>
                </a:solidFill>
                <a:highlight>
                  <a:srgbClr val="FFFF00"/>
                </a:highlight>
              </a:rPr>
              <a:t>Analyze</a:t>
            </a:r>
            <a:r>
              <a:rPr lang="en-US" sz="1800">
                <a:solidFill>
                  <a:schemeClr val="tx2"/>
                </a:solidFill>
                <a:highlight>
                  <a:srgbClr val="FFFF00"/>
                </a:highlight>
              </a:rPr>
              <a:t> the </a:t>
            </a:r>
            <a:r>
              <a:rPr lang="en-US" sz="1800">
                <a:solidFill>
                  <a:srgbClr val="008080"/>
                </a:solidFill>
                <a:highlight>
                  <a:srgbClr val="FFFF00"/>
                </a:highlight>
              </a:rPr>
              <a:t>role of the </a:t>
            </a:r>
            <a:r>
              <a:rPr lang="en-US" sz="1800">
                <a:solidFill>
                  <a:schemeClr val="tx2"/>
                </a:solidFill>
                <a:highlight>
                  <a:srgbClr val="FFFF00"/>
                </a:highlight>
              </a:rPr>
              <a:t>Freedmen’s Bureau to </a:t>
            </a:r>
            <a:r>
              <a:rPr lang="en-US" sz="1800" strike="sngStrike">
                <a:solidFill>
                  <a:srgbClr val="FF0000"/>
                </a:solidFill>
                <a:highlight>
                  <a:srgbClr val="FFFF00"/>
                </a:highlight>
              </a:rPr>
              <a:t>determine what it reveals </a:t>
            </a:r>
            <a:r>
              <a:rPr lang="en-US" sz="1800">
                <a:solidFill>
                  <a:schemeClr val="tx2"/>
                </a:solidFill>
                <a:highlight>
                  <a:srgbClr val="FFFF00"/>
                </a:highlight>
              </a:rPr>
              <a:t>assess </a:t>
            </a:r>
            <a:r>
              <a:rPr lang="en-US" sz="1800" strike="sngStrike">
                <a:solidFill>
                  <a:srgbClr val="FF0000"/>
                </a:solidFill>
                <a:highlight>
                  <a:srgbClr val="FFFF00"/>
                </a:highlight>
              </a:rPr>
              <a:t>about</a:t>
            </a:r>
            <a:r>
              <a:rPr lang="en-US" sz="1800">
                <a:solidFill>
                  <a:schemeClr val="tx2"/>
                </a:solidFill>
                <a:highlight>
                  <a:srgbClr val="FFFF00"/>
                </a:highlight>
              </a:rPr>
              <a:t> the needs and desires of freedpeople at the end of the </a:t>
            </a:r>
            <a:r>
              <a:rPr lang="en-US" sz="1800">
                <a:solidFill>
                  <a:srgbClr val="008080"/>
                </a:solidFill>
                <a:highlight>
                  <a:srgbClr val="FFFF00"/>
                </a:highlight>
              </a:rPr>
              <a:t>Civil War </a:t>
            </a:r>
            <a:r>
              <a:rPr lang="en-US" sz="1800" strike="sngStrike" err="1">
                <a:solidFill>
                  <a:srgbClr val="FF0000"/>
                </a:solidFill>
                <a:highlight>
                  <a:srgbClr val="FFFF00"/>
                </a:highlight>
              </a:rPr>
              <a:t>war</a:t>
            </a:r>
            <a:r>
              <a:rPr lang="en-US" sz="1800" strike="sngStrike">
                <a:solidFill>
                  <a:srgbClr val="FF0000"/>
                </a:solidFill>
                <a:highlight>
                  <a:srgbClr val="FFFF00"/>
                </a:highlight>
              </a:rPr>
              <a:t>,</a:t>
            </a:r>
            <a:r>
              <a:rPr lang="en-US" sz="1800">
                <a:solidFill>
                  <a:schemeClr val="tx2"/>
                </a:solidFill>
                <a:highlight>
                  <a:srgbClr val="FFFF00"/>
                </a:highlight>
              </a:rPr>
              <a:t> </a:t>
            </a:r>
            <a:r>
              <a:rPr lang="en-US" sz="1800">
                <a:solidFill>
                  <a:srgbClr val="008080"/>
                </a:solidFill>
                <a:highlight>
                  <a:srgbClr val="FFFF00"/>
                </a:highlight>
              </a:rPr>
              <a:t>and evaluate </a:t>
            </a:r>
            <a:r>
              <a:rPr lang="en-US" sz="1800">
                <a:solidFill>
                  <a:schemeClr val="tx2"/>
                </a:solidFill>
                <a:highlight>
                  <a:srgbClr val="FFFF00"/>
                </a:highlight>
              </a:rPr>
              <a:t>its successes and failures, </a:t>
            </a:r>
            <a:r>
              <a:rPr lang="en-US" sz="1800" strike="sngStrike">
                <a:solidFill>
                  <a:srgbClr val="FF0000"/>
                </a:solidFill>
                <a:highlight>
                  <a:srgbClr val="FFFF00"/>
                </a:highlight>
              </a:rPr>
              <a:t>and how</a:t>
            </a:r>
            <a:r>
              <a:rPr lang="en-US" sz="1800">
                <a:solidFill>
                  <a:schemeClr val="tx2"/>
                </a:solidFill>
                <a:highlight>
                  <a:srgbClr val="FFFF00"/>
                </a:highlight>
              </a:rPr>
              <a:t> </a:t>
            </a:r>
            <a:r>
              <a:rPr lang="en-US" sz="1800">
                <a:solidFill>
                  <a:srgbClr val="008080"/>
                </a:solidFill>
                <a:highlight>
                  <a:srgbClr val="FFFF00"/>
                </a:highlight>
              </a:rPr>
              <a:t>including </a:t>
            </a:r>
            <a:r>
              <a:rPr lang="en-US" sz="1800">
                <a:solidFill>
                  <a:schemeClr val="tx2"/>
                </a:solidFill>
                <a:highlight>
                  <a:srgbClr val="FFFF00"/>
                </a:highlight>
              </a:rPr>
              <a:t>why it was dismantled.</a:t>
            </a:r>
          </a:p>
          <a:p>
            <a:pPr>
              <a:spcAft>
                <a:spcPts val="600"/>
              </a:spcAft>
            </a:pPr>
            <a:r>
              <a:rPr lang="en-US" sz="1800" b="1" dirty="0"/>
              <a:t>8.41</a:t>
            </a:r>
            <a:r>
              <a:rPr lang="en-US" sz="1800" dirty="0"/>
              <a:t> </a:t>
            </a:r>
            <a:r>
              <a:rPr lang="en-US" sz="1800" strike="sngStrike" dirty="0">
                <a:solidFill>
                  <a:srgbClr val="FF0000"/>
                </a:solidFill>
              </a:rPr>
              <a:t>Identify and explore </a:t>
            </a:r>
            <a:r>
              <a:rPr lang="en-US" sz="1800" dirty="0">
                <a:solidFill>
                  <a:srgbClr val="008080"/>
                </a:solidFill>
              </a:rPr>
              <a:t>Analyze</a:t>
            </a:r>
            <a:r>
              <a:rPr lang="en-US" sz="1800" dirty="0"/>
              <a:t> global examples of citizen action to enact change through protests and resistance to government action, </a:t>
            </a:r>
            <a:r>
              <a:rPr lang="en-US" sz="1800"/>
              <a:t>and evaluate</a:t>
            </a:r>
            <a:r>
              <a:rPr lang="en-US" sz="1800" dirty="0"/>
              <a:t> the achievement of their stated purpose and long-term effects of the action.</a:t>
            </a:r>
            <a:endParaRPr lang="en-US" sz="1800" dirty="0">
              <a:solidFill>
                <a:srgbClr val="000000"/>
              </a:solidFill>
              <a:effectLst/>
              <a:ea typeface="Times New Roman" panose="02020603050405020304" pitchFamily="18" charset="0"/>
              <a:cs typeface="Arial" panose="020B0604020202020204" pitchFamily="34" charset="0"/>
            </a:endParaRPr>
          </a:p>
          <a:p>
            <a:pPr>
              <a:spcAft>
                <a:spcPts val="600"/>
              </a:spcAft>
            </a:pPr>
            <a:r>
              <a:rPr lang="en-US" sz="1800" b="1" dirty="0">
                <a:solidFill>
                  <a:srgbClr val="000000"/>
                </a:solidFill>
                <a:effectLst/>
                <a:ea typeface="Arial" panose="020B0604020202020204" pitchFamily="34" charset="0"/>
              </a:rPr>
              <a:t>WH1.30 </a:t>
            </a:r>
            <a:r>
              <a:rPr lang="en-US" sz="1800" dirty="0">
                <a:solidFill>
                  <a:srgbClr val="000000"/>
                </a:solidFill>
                <a:effectLst/>
                <a:ea typeface="Arial" panose="020B0604020202020204" pitchFamily="34" charset="0"/>
              </a:rPr>
              <a:t>Analyze the effects of new long-distance trade networks on the collaboration and conflict between empires </a:t>
            </a:r>
            <a:r>
              <a:rPr lang="en-US" sz="1800" dirty="0">
                <a:solidFill>
                  <a:srgbClr val="008080"/>
                </a:solidFill>
                <a:effectLst/>
                <a:ea typeface="Arial" panose="020B0604020202020204" pitchFamily="34" charset="0"/>
              </a:rPr>
              <a:t>between 800 BCE and 700 CE.</a:t>
            </a:r>
            <a:endParaRPr lang="en-US" sz="1800" dirty="0">
              <a:solidFill>
                <a:srgbClr val="008080"/>
              </a:solidFill>
            </a:endParaRPr>
          </a:p>
        </p:txBody>
      </p:sp>
    </p:spTree>
    <p:extLst>
      <p:ext uri="{BB962C8B-B14F-4D97-AF65-F5344CB8AC3E}">
        <p14:creationId xmlns:p14="http://schemas.microsoft.com/office/powerpoint/2010/main" val="270655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9FA3F6-AED2-9065-70FA-0E43ABF46BAD}"/>
              </a:ext>
            </a:extLst>
          </p:cNvPr>
          <p:cNvSpPr>
            <a:spLocks noGrp="1"/>
          </p:cNvSpPr>
          <p:nvPr>
            <p:ph type="title"/>
          </p:nvPr>
        </p:nvSpPr>
        <p:spPr/>
        <p:txBody>
          <a:bodyPr/>
          <a:lstStyle/>
          <a:p>
            <a:r>
              <a:rPr lang="en-US" dirty="0"/>
              <a:t>Digital Literacy</a:t>
            </a:r>
          </a:p>
        </p:txBody>
      </p:sp>
      <p:sp>
        <p:nvSpPr>
          <p:cNvPr id="6" name="Text Placeholder 5">
            <a:extLst>
              <a:ext uri="{FF2B5EF4-FFF2-40B4-BE49-F238E27FC236}">
                <a16:creationId xmlns:a16="http://schemas.microsoft.com/office/drawing/2014/main" id="{4B42AE29-237C-5998-1EB9-78650C4A09F6}"/>
              </a:ext>
            </a:extLst>
          </p:cNvPr>
          <p:cNvSpPr>
            <a:spLocks noGrp="1"/>
          </p:cNvSpPr>
          <p:nvPr>
            <p:ph type="body" sz="half" idx="2"/>
          </p:nvPr>
        </p:nvSpPr>
        <p:spPr>
          <a:xfrm>
            <a:off x="7909559" y="2999232"/>
            <a:ext cx="3674633" cy="3180504"/>
          </a:xfrm>
        </p:spPr>
        <p:txBody>
          <a:bodyPr>
            <a:normAutofit/>
          </a:bodyPr>
          <a:lstStyle/>
          <a:p>
            <a:pPr marL="285750" indent="-285750">
              <a:buFont typeface="Arial" panose="020B0604020202020204" pitchFamily="34" charset="0"/>
              <a:buChar char="•"/>
            </a:pPr>
            <a:r>
              <a:rPr lang="en-US" sz="1800" dirty="0"/>
              <a:t>OSSE expanded the scope of Digital Literacy standards in grades K-12.</a:t>
            </a:r>
          </a:p>
        </p:txBody>
      </p:sp>
      <p:sp>
        <p:nvSpPr>
          <p:cNvPr id="3" name="Slide Number Placeholder 2">
            <a:extLst>
              <a:ext uri="{FF2B5EF4-FFF2-40B4-BE49-F238E27FC236}">
                <a16:creationId xmlns:a16="http://schemas.microsoft.com/office/drawing/2014/main" id="{AFFD438E-314E-2F2B-6E51-C61713E790CC}"/>
              </a:ext>
            </a:extLst>
          </p:cNvPr>
          <p:cNvSpPr>
            <a:spLocks noGrp="1"/>
          </p:cNvSpPr>
          <p:nvPr>
            <p:ph type="sldNum" sz="quarter" idx="12"/>
          </p:nvPr>
        </p:nvSpPr>
        <p:spPr/>
        <p:txBody>
          <a:bodyPr/>
          <a:lstStyle/>
          <a:p>
            <a:fld id="{E31375A4-56A4-47D6-9801-1991572033F7}" type="slidenum">
              <a:rPr lang="en-US" smtClean="0"/>
              <a:t>12</a:t>
            </a:fld>
            <a:endParaRPr lang="en-US"/>
          </a:p>
        </p:txBody>
      </p:sp>
      <p:sp>
        <p:nvSpPr>
          <p:cNvPr id="4" name="Content Placeholder 3">
            <a:extLst>
              <a:ext uri="{FF2B5EF4-FFF2-40B4-BE49-F238E27FC236}">
                <a16:creationId xmlns:a16="http://schemas.microsoft.com/office/drawing/2014/main" id="{C438E4E1-FFC1-0355-92FD-813895D3A5F4}"/>
              </a:ext>
            </a:extLst>
          </p:cNvPr>
          <p:cNvSpPr>
            <a:spLocks noGrp="1"/>
          </p:cNvSpPr>
          <p:nvPr>
            <p:ph idx="4294967295"/>
          </p:nvPr>
        </p:nvSpPr>
        <p:spPr>
          <a:xfrm>
            <a:off x="301336" y="472786"/>
            <a:ext cx="6781800" cy="5332413"/>
          </a:xfrm>
        </p:spPr>
        <p:txBody>
          <a:bodyPr vert="horz" lIns="91440" tIns="45720" rIns="91440" bIns="45720" rtlCol="0" anchor="t">
            <a:normAutofit/>
          </a:bodyPr>
          <a:lstStyle/>
          <a:p>
            <a:pPr marL="0" indent="0" algn="ctr">
              <a:buNone/>
            </a:pPr>
            <a:endParaRPr kumimoji="0" lang="en-US" altLang="en-US" sz="1800" b="1" i="0" u="none" strike="noStrike" cap="none" normalizeH="0" baseline="0" dirty="0">
              <a:ln>
                <a:noFill/>
              </a:ln>
              <a:solidFill>
                <a:srgbClr val="000000"/>
              </a:solidFill>
              <a:effectLst/>
              <a:ea typeface="Arial" panose="020B0604020202020204" pitchFamily="34" charset="0"/>
              <a:cs typeface="Calibri" panose="020F0502020204030204" pitchFamily="34" charset="0"/>
            </a:endParaRPr>
          </a:p>
          <a:p>
            <a:r>
              <a:rPr kumimoji="0" lang="en-US" altLang="en-US" sz="1800" b="1" i="0" u="none" strike="noStrike" cap="none" normalizeH="0" baseline="0" dirty="0">
                <a:ln>
                  <a:noFill/>
                </a:ln>
                <a:solidFill>
                  <a:srgbClr val="000000"/>
                </a:solidFill>
                <a:effectLst/>
                <a:ea typeface="Arial" panose="020B0604020202020204" pitchFamily="34" charset="0"/>
                <a:cs typeface="Calibri" panose="020F0502020204030204" pitchFamily="34" charset="0"/>
              </a:rPr>
              <a:t>K.13</a:t>
            </a:r>
            <a:r>
              <a:rPr kumimoji="0" lang="en-US" altLang="en-US" sz="1800" b="0" i="0" u="none" strike="noStrike" cap="none" normalizeH="0" baseline="0" dirty="0">
                <a:ln>
                  <a:noFill/>
                </a:ln>
                <a:solidFill>
                  <a:srgbClr val="000000"/>
                </a:solidFill>
                <a:effectLst/>
                <a:ea typeface="Arial" panose="020B0604020202020204" pitchFamily="34" charset="0"/>
                <a:cs typeface="Calibri" panose="020F0502020204030204" pitchFamily="34" charset="0"/>
              </a:rPr>
              <a:t> </a:t>
            </a:r>
            <a:r>
              <a:rPr kumimoji="0" lang="en-US" altLang="en-US" sz="1800" b="0" i="0" strike="noStrike" cap="none" normalizeH="0" baseline="0" dirty="0">
                <a:ln>
                  <a:noFill/>
                </a:ln>
                <a:solidFill>
                  <a:srgbClr val="008080"/>
                </a:solidFill>
                <a:effectLst/>
                <a:ea typeface="Arial" panose="020B0604020202020204" pitchFamily="34" charset="0"/>
                <a:cs typeface="Calibri" panose="020F0502020204030204" pitchFamily="34" charset="0"/>
              </a:rPr>
              <a:t>Evaluate sources of information and identify how the creator’s job, training, and/or experiences effect the reliability of information.  </a:t>
            </a:r>
            <a:r>
              <a:rPr kumimoji="0" lang="en-US" altLang="en-US" sz="1800" b="0" i="0" strike="noStrike" cap="none" normalizeH="0" baseline="0" dirty="0">
                <a:ln>
                  <a:noFill/>
                </a:ln>
                <a:solidFill>
                  <a:srgbClr val="008080"/>
                </a:solidFill>
                <a:effectLst/>
              </a:rPr>
              <a:t> </a:t>
            </a:r>
          </a:p>
          <a:p>
            <a:r>
              <a:rPr lang="en-US" sz="1800" b="1" dirty="0">
                <a:effectLst/>
                <a:ea typeface="Arial" panose="020B0604020202020204" pitchFamily="34" charset="0"/>
              </a:rPr>
              <a:t>4.51  </a:t>
            </a:r>
            <a:r>
              <a:rPr lang="en-US" sz="1800" dirty="0">
                <a:solidFill>
                  <a:srgbClr val="008080"/>
                </a:solidFill>
                <a:effectLst/>
                <a:ea typeface="Arial" panose="020B0604020202020204" pitchFamily="34" charset="0"/>
              </a:rPr>
              <a:t>Evaluate the credibility or perspective of online sources and claims about the history or application of the United States Constitution using strategies like lateral reading.</a:t>
            </a:r>
            <a:endParaRPr lang="en-US" sz="1800" dirty="0">
              <a:solidFill>
                <a:srgbClr val="008080"/>
              </a:solidFill>
            </a:endParaRPr>
          </a:p>
          <a:p>
            <a:r>
              <a:rPr lang="en-US" sz="1800" b="1" dirty="0">
                <a:solidFill>
                  <a:srgbClr val="000000"/>
                </a:solidFill>
                <a:effectLst/>
                <a:ea typeface="Arial" panose="020B0604020202020204" pitchFamily="34" charset="0"/>
              </a:rPr>
              <a:t>5.6 </a:t>
            </a:r>
            <a:r>
              <a:rPr lang="en-US" sz="1800" dirty="0">
                <a:solidFill>
                  <a:srgbClr val="000000"/>
                </a:solidFill>
                <a:effectLst/>
                <a:ea typeface="Arial" panose="020B0604020202020204" pitchFamily="34" charset="0"/>
              </a:rPr>
              <a:t>Evaluate the credibility of online sources and claims </a:t>
            </a:r>
            <a:r>
              <a:rPr lang="en-US" sz="1800" dirty="0">
                <a:solidFill>
                  <a:srgbClr val="008080"/>
                </a:solidFill>
                <a:effectLst/>
                <a:ea typeface="Arial" panose="020B0604020202020204" pitchFamily="34" charset="0"/>
              </a:rPr>
              <a:t>about one moment in American history using strategies like lateral reading. </a:t>
            </a:r>
            <a:endParaRPr lang="en-US" sz="1800" b="1" dirty="0">
              <a:solidFill>
                <a:srgbClr val="008080"/>
              </a:solidFill>
              <a:effectLst/>
              <a:ea typeface="Times New Roman" panose="02020603050405020304" pitchFamily="18" charset="0"/>
              <a:cs typeface="Arial" panose="020B0604020202020204" pitchFamily="34" charset="0"/>
            </a:endParaRPr>
          </a:p>
          <a:p>
            <a:r>
              <a:rPr lang="en-US" sz="1800" b="1" dirty="0">
                <a:effectLst/>
                <a:highlight>
                  <a:srgbClr val="FFFF00"/>
                </a:highlight>
                <a:ea typeface="Times New Roman" panose="02020603050405020304" pitchFamily="18" charset="0"/>
                <a:cs typeface="Arial" panose="020B0604020202020204" pitchFamily="34" charset="0"/>
              </a:rPr>
              <a:t>6.64 </a:t>
            </a:r>
            <a:r>
              <a:rPr lang="en-US" sz="1800" dirty="0">
                <a:effectLst/>
                <a:highlight>
                  <a:srgbClr val="FFFF00"/>
                </a:highlight>
                <a:ea typeface="Times New Roman" panose="02020603050405020304" pitchFamily="18" charset="0"/>
                <a:cs typeface="Arial" panose="020B0604020202020204" pitchFamily="34" charset="0"/>
              </a:rPr>
              <a:t> </a:t>
            </a:r>
            <a:r>
              <a:rPr lang="en-US" sz="1800" dirty="0">
                <a:solidFill>
                  <a:srgbClr val="008080"/>
                </a:solidFill>
                <a:effectLst/>
                <a:highlight>
                  <a:srgbClr val="FFFF00"/>
                </a:highlight>
                <a:ea typeface="Times New Roman" panose="02020603050405020304" pitchFamily="18" charset="0"/>
                <a:cs typeface="Arial" panose="020B0604020202020204" pitchFamily="34" charset="0"/>
              </a:rPr>
              <a:t>Evaluate the credibility of online sources and claims about climate change using strategies like lateral reading. </a:t>
            </a: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167357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6522E7-8E21-5726-E910-E5A09C2FB431}"/>
              </a:ext>
            </a:extLst>
          </p:cNvPr>
          <p:cNvSpPr>
            <a:spLocks noGrp="1"/>
          </p:cNvSpPr>
          <p:nvPr>
            <p:ph type="title"/>
          </p:nvPr>
        </p:nvSpPr>
        <p:spPr/>
        <p:txBody>
          <a:bodyPr/>
          <a:lstStyle/>
          <a:p>
            <a:r>
              <a:rPr lang="en-US"/>
              <a:t>Humanizing Language Historiography and Interrogation of Evidence</a:t>
            </a:r>
          </a:p>
        </p:txBody>
      </p:sp>
      <p:sp>
        <p:nvSpPr>
          <p:cNvPr id="6" name="Text Placeholder 5">
            <a:extLst>
              <a:ext uri="{FF2B5EF4-FFF2-40B4-BE49-F238E27FC236}">
                <a16:creationId xmlns:a16="http://schemas.microsoft.com/office/drawing/2014/main" id="{24412E66-0211-6F30-1D1A-86FCC372C366}"/>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US" sz="1800" dirty="0"/>
              <a:t>OSSE revised standards to use more humanizing language.</a:t>
            </a:r>
            <a:endParaRPr lang="en-US" dirty="0"/>
          </a:p>
        </p:txBody>
      </p:sp>
      <p:sp>
        <p:nvSpPr>
          <p:cNvPr id="3" name="Slide Number Placeholder 2">
            <a:extLst>
              <a:ext uri="{FF2B5EF4-FFF2-40B4-BE49-F238E27FC236}">
                <a16:creationId xmlns:a16="http://schemas.microsoft.com/office/drawing/2014/main" id="{E98ECA99-725E-FE88-C77B-C1E774CB717F}"/>
              </a:ext>
            </a:extLst>
          </p:cNvPr>
          <p:cNvSpPr>
            <a:spLocks noGrp="1"/>
          </p:cNvSpPr>
          <p:nvPr>
            <p:ph type="sldNum" sz="quarter" idx="12"/>
          </p:nvPr>
        </p:nvSpPr>
        <p:spPr/>
        <p:txBody>
          <a:bodyPr/>
          <a:lstStyle/>
          <a:p>
            <a:fld id="{E31375A4-56A4-47D6-9801-1991572033F7}" type="slidenum">
              <a:rPr lang="en-US" smtClean="0"/>
              <a:t>13</a:t>
            </a:fld>
            <a:endParaRPr lang="en-US"/>
          </a:p>
        </p:txBody>
      </p:sp>
      <p:sp>
        <p:nvSpPr>
          <p:cNvPr id="4" name="Content Placeholder 3">
            <a:extLst>
              <a:ext uri="{FF2B5EF4-FFF2-40B4-BE49-F238E27FC236}">
                <a16:creationId xmlns:a16="http://schemas.microsoft.com/office/drawing/2014/main" id="{3CC97356-042F-E04A-AA3B-8443829BF440}"/>
              </a:ext>
            </a:extLst>
          </p:cNvPr>
          <p:cNvSpPr>
            <a:spLocks noGrp="1"/>
          </p:cNvSpPr>
          <p:nvPr>
            <p:ph idx="4294967295"/>
          </p:nvPr>
        </p:nvSpPr>
        <p:spPr>
          <a:xfrm>
            <a:off x="488372" y="488373"/>
            <a:ext cx="6264119" cy="5701412"/>
          </a:xfrm>
        </p:spPr>
        <p:txBody>
          <a:bodyPr>
            <a:normAutofit fontScale="92500" lnSpcReduction="20000"/>
          </a:bodyPr>
          <a:lstStyle/>
          <a:p>
            <a:pPr marL="0" indent="0" algn="ctr">
              <a:buNone/>
            </a:pPr>
            <a:endParaRPr lang="en-US" sz="1100" dirty="0"/>
          </a:p>
          <a:p>
            <a:r>
              <a:rPr lang="en-US" sz="1900" b="1" dirty="0">
                <a:effectLst/>
                <a:latin typeface="+mj-lt"/>
                <a:ea typeface="Arial" panose="020B0604020202020204" pitchFamily="34" charset="0"/>
              </a:rPr>
              <a:t>US2.30 </a:t>
            </a:r>
            <a:r>
              <a:rPr lang="en-US" sz="1900" dirty="0">
                <a:solidFill>
                  <a:srgbClr val="008080"/>
                </a:solidFill>
                <a:effectLst/>
                <a:latin typeface="+mj-lt"/>
                <a:ea typeface="Arial" panose="020B0604020202020204" pitchFamily="34" charset="0"/>
              </a:rPr>
              <a:t>Analyze the history, culture, and government structure of at least two countries prior to American intervention (e.g., Hawaii, the Philippians, Puerto Rico, etc.). </a:t>
            </a:r>
          </a:p>
          <a:p>
            <a:r>
              <a:rPr lang="en-US" sz="1900" b="1" dirty="0">
                <a:effectLst/>
                <a:highlight>
                  <a:srgbClr val="FFFFFF"/>
                </a:highlight>
                <a:latin typeface="+mj-lt"/>
                <a:ea typeface="Arial" panose="020B0604020202020204" pitchFamily="34" charset="0"/>
              </a:rPr>
              <a:t>US2.77</a:t>
            </a:r>
            <a:r>
              <a:rPr lang="en-US" sz="1900" dirty="0">
                <a:solidFill>
                  <a:srgbClr val="008080"/>
                </a:solidFill>
                <a:effectLst/>
                <a:highlight>
                  <a:srgbClr val="FFFFFF"/>
                </a:highlight>
                <a:latin typeface="+mj-lt"/>
                <a:ea typeface="Arial" panose="020B0604020202020204" pitchFamily="34" charset="0"/>
              </a:rPr>
              <a:t> Evaluate the federal response to the AIDS crisis in the 1980s and the strategies of activists and patient advocates to respond to the crisis</a:t>
            </a:r>
          </a:p>
          <a:p>
            <a:r>
              <a:rPr lang="en-US" sz="1900" b="1" dirty="0">
                <a:effectLst/>
                <a:latin typeface="+mj-lt"/>
                <a:ea typeface="Arial" panose="020B0604020202020204" pitchFamily="34" charset="0"/>
              </a:rPr>
              <a:t>DC.23 </a:t>
            </a:r>
            <a:r>
              <a:rPr lang="en-US" sz="1900" dirty="0">
                <a:solidFill>
                  <a:srgbClr val="008080"/>
                </a:solidFill>
                <a:effectLst/>
                <a:latin typeface="+mj-lt"/>
                <a:ea typeface="Arial" panose="020B0604020202020204" pitchFamily="34" charset="0"/>
              </a:rPr>
              <a:t>Analyze the reasons for the growth of the Asian American community in Washington, DC, and evaluate the methods used by the community to resist displacement resulting from urban planning and federal policy</a:t>
            </a:r>
          </a:p>
          <a:p>
            <a:r>
              <a:rPr lang="en-US" sz="1900" b="1">
                <a:effectLst/>
                <a:highlight>
                  <a:srgbClr val="FFFFFF"/>
                </a:highlight>
                <a:latin typeface="+mj-lt"/>
                <a:ea typeface="Calibri" panose="020F0502020204030204" pitchFamily="34" charset="0"/>
              </a:rPr>
              <a:t>WH2.1</a:t>
            </a:r>
            <a:r>
              <a:rPr lang="en-US" sz="1900" b="1" dirty="0">
                <a:effectLst/>
                <a:highlight>
                  <a:srgbClr val="FFFFFF"/>
                </a:highlight>
                <a:latin typeface="+mj-lt"/>
                <a:ea typeface="Calibri" panose="020F0502020204030204" pitchFamily="34" charset="0"/>
              </a:rPr>
              <a:t> </a:t>
            </a:r>
            <a:r>
              <a:rPr lang="en-US" sz="1900" dirty="0">
                <a:solidFill>
                  <a:srgbClr val="008080"/>
                </a:solidFill>
                <a:effectLst/>
                <a:highlight>
                  <a:srgbClr val="FFFFFF"/>
                </a:highlight>
                <a:latin typeface="+mj-lt"/>
                <a:ea typeface="Calibri" panose="020F0502020204030204" pitchFamily="34" charset="0"/>
              </a:rPr>
              <a:t>Evaluate the utility of the writings of Iban Battuta, Marco Polo, and Zheng He for understanding the lives and customs different people across Afro-Eurasia. </a:t>
            </a:r>
          </a:p>
          <a:p>
            <a:pPr>
              <a:lnSpc>
                <a:spcPct val="110000"/>
              </a:lnSpc>
            </a:pPr>
            <a:r>
              <a:rPr lang="en-US" sz="1900" b="1" dirty="0">
                <a:solidFill>
                  <a:schemeClr val="tx2"/>
                </a:solidFill>
                <a:highlight>
                  <a:srgbClr val="FFFF00"/>
                </a:highlight>
                <a:latin typeface="+mj-lt"/>
                <a:ea typeface="Calibri" panose="020F0502020204030204" pitchFamily="34" charset="0"/>
              </a:rPr>
              <a:t>WH2.18</a:t>
            </a:r>
            <a:r>
              <a:rPr lang="en-US" sz="1900" dirty="0">
                <a:solidFill>
                  <a:srgbClr val="008080"/>
                </a:solidFill>
                <a:highlight>
                  <a:srgbClr val="FFFF00"/>
                </a:highlight>
                <a:latin typeface="+mj-lt"/>
                <a:ea typeface="Calibri" panose="020F0502020204030204" pitchFamily="34" charset="0"/>
              </a:rPr>
              <a:t> Evaluate primary source accounts of the middle passage to analyze the dehumanizing experience forced upon enslaved people and the ways in which individuals worked to maintain humanity and dignity in the face of mass atrocity. </a:t>
            </a:r>
          </a:p>
          <a:p>
            <a:endParaRPr lang="en-US" sz="1800" dirty="0">
              <a:solidFill>
                <a:srgbClr val="008080"/>
              </a:solidFill>
              <a:latin typeface="Calibri" panose="020F0502020204030204" pitchFamily="34" charset="0"/>
              <a:ea typeface="Calibri" panose="020F0502020204030204" pitchFamily="34" charset="0"/>
            </a:endParaRPr>
          </a:p>
          <a:p>
            <a:endParaRPr lang="en-US" dirty="0">
              <a:solidFill>
                <a:srgbClr val="008080"/>
              </a:solidFill>
            </a:endParaRPr>
          </a:p>
          <a:p>
            <a:endParaRPr lang="en-US" u="sng" dirty="0">
              <a:solidFill>
                <a:srgbClr val="FF0000"/>
              </a:solidFill>
            </a:endParaRPr>
          </a:p>
          <a:p>
            <a:endParaRPr lang="en-US" dirty="0"/>
          </a:p>
        </p:txBody>
      </p:sp>
    </p:spTree>
    <p:extLst>
      <p:ext uri="{BB962C8B-B14F-4D97-AF65-F5344CB8AC3E}">
        <p14:creationId xmlns:p14="http://schemas.microsoft.com/office/powerpoint/2010/main" val="402691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4BD39F-2B83-1921-BFF8-1680A76846E3}"/>
              </a:ext>
            </a:extLst>
          </p:cNvPr>
          <p:cNvSpPr>
            <a:spLocks noGrp="1"/>
          </p:cNvSpPr>
          <p:nvPr>
            <p:ph type="title"/>
          </p:nvPr>
        </p:nvSpPr>
        <p:spPr/>
        <p:txBody>
          <a:bodyPr>
            <a:normAutofit/>
          </a:bodyPr>
          <a:lstStyle/>
          <a:p>
            <a:r>
              <a:rPr lang="en-US"/>
              <a:t>White Supremacy and “Hard History” in the United States</a:t>
            </a:r>
          </a:p>
        </p:txBody>
      </p:sp>
      <p:sp>
        <p:nvSpPr>
          <p:cNvPr id="6" name="Text Placeholder 5">
            <a:extLst>
              <a:ext uri="{FF2B5EF4-FFF2-40B4-BE49-F238E27FC236}">
                <a16:creationId xmlns:a16="http://schemas.microsoft.com/office/drawing/2014/main" id="{E9BF7E08-8452-AF0A-705F-3D732DFB81A6}"/>
              </a:ext>
            </a:extLst>
          </p:cNvPr>
          <p:cNvSpPr>
            <a:spLocks noGrp="1"/>
          </p:cNvSpPr>
          <p:nvPr>
            <p:ph type="body" sz="half" idx="2"/>
          </p:nvPr>
        </p:nvSpPr>
        <p:spPr>
          <a:xfrm>
            <a:off x="7909560" y="2999232"/>
            <a:ext cx="3657600" cy="2999634"/>
          </a:xfrm>
        </p:spPr>
        <p:txBody>
          <a:bodyPr>
            <a:normAutofit/>
          </a:bodyPr>
          <a:lstStyle/>
          <a:p>
            <a:pPr marL="285750" indent="-285750">
              <a:buFont typeface="Arial" panose="020B0604020202020204" pitchFamily="34" charset="0"/>
              <a:buChar char="•"/>
            </a:pPr>
            <a:r>
              <a:rPr lang="en-US" sz="1800"/>
              <a:t>OSSE included an evaluation of the impact of white supremacy on additional groups in the United States and abroad.</a:t>
            </a:r>
          </a:p>
          <a:p>
            <a:pPr marL="285750" indent="-285750">
              <a:buFont typeface="Arial" panose="020B0604020202020204" pitchFamily="34" charset="0"/>
              <a:buChar char="•"/>
            </a:pPr>
            <a:r>
              <a:rPr lang="en-US" sz="1800"/>
              <a:t>OSSE expanded coverage of Islamophobia and the origins of AAPI discrimination.</a:t>
            </a:r>
          </a:p>
        </p:txBody>
      </p:sp>
      <p:sp>
        <p:nvSpPr>
          <p:cNvPr id="3" name="Slide Number Placeholder 2">
            <a:extLst>
              <a:ext uri="{FF2B5EF4-FFF2-40B4-BE49-F238E27FC236}">
                <a16:creationId xmlns:a16="http://schemas.microsoft.com/office/drawing/2014/main" id="{C5CAF44B-137F-0A6D-86C7-94DA98B8F521}"/>
              </a:ext>
            </a:extLst>
          </p:cNvPr>
          <p:cNvSpPr>
            <a:spLocks noGrp="1"/>
          </p:cNvSpPr>
          <p:nvPr>
            <p:ph type="sldNum" sz="quarter" idx="12"/>
          </p:nvPr>
        </p:nvSpPr>
        <p:spPr/>
        <p:txBody>
          <a:bodyPr/>
          <a:lstStyle/>
          <a:p>
            <a:fld id="{E31375A4-56A4-47D6-9801-1991572033F7}" type="slidenum">
              <a:rPr lang="en-US" smtClean="0"/>
              <a:t>14</a:t>
            </a:fld>
            <a:endParaRPr lang="en-US"/>
          </a:p>
        </p:txBody>
      </p:sp>
      <p:sp>
        <p:nvSpPr>
          <p:cNvPr id="24" name="TextBox 23">
            <a:extLst>
              <a:ext uri="{FF2B5EF4-FFF2-40B4-BE49-F238E27FC236}">
                <a16:creationId xmlns:a16="http://schemas.microsoft.com/office/drawing/2014/main" id="{D11419C0-1270-02A7-4B61-358D4C4147D8}"/>
              </a:ext>
            </a:extLst>
          </p:cNvPr>
          <p:cNvSpPr txBox="1"/>
          <p:nvPr/>
        </p:nvSpPr>
        <p:spPr>
          <a:xfrm>
            <a:off x="261847" y="674400"/>
            <a:ext cx="7055125" cy="5539978"/>
          </a:xfrm>
          <a:prstGeom prst="rect">
            <a:avLst/>
          </a:prstGeom>
          <a:noFill/>
        </p:spPr>
        <p:txBody>
          <a:bodyPr wrap="square">
            <a:spAutoFit/>
          </a:bodyPr>
          <a:lstStyle/>
          <a:p>
            <a:pPr marL="285750" indent="-285750">
              <a:spcAft>
                <a:spcPts val="1000"/>
              </a:spcAft>
              <a:buClr>
                <a:srgbClr val="DC2A52"/>
              </a:buClr>
              <a:buFont typeface="Arial" panose="020B0604020202020204" pitchFamily="34" charset="0"/>
              <a:buChar char="•"/>
            </a:pPr>
            <a:r>
              <a:rPr kumimoji="0" lang="en-US" b="1" i="0" u="none" strike="noStrike" kern="1200" cap="none" spc="0" normalizeH="0" baseline="0" noProof="0" dirty="0">
                <a:ln>
                  <a:noFill/>
                </a:ln>
                <a:solidFill>
                  <a:srgbClr val="000000"/>
                </a:solidFill>
                <a:effectLst/>
                <a:uLnTx/>
                <a:uFillTx/>
                <a:ea typeface="Arial" panose="020B0604020202020204" pitchFamily="34" charset="0"/>
                <a:cs typeface="+mn-cs"/>
              </a:rPr>
              <a:t>US2.33</a:t>
            </a:r>
            <a:r>
              <a:rPr kumimoji="0" lang="en-US" b="0" i="0" u="none" strike="noStrike" kern="1200" cap="none" spc="0" normalizeH="0" baseline="0" noProof="0" dirty="0">
                <a:ln>
                  <a:noFill/>
                </a:ln>
                <a:solidFill>
                  <a:srgbClr val="000000"/>
                </a:solidFill>
                <a:effectLst/>
                <a:uLnTx/>
                <a:uFillTx/>
                <a:ea typeface="Arial" panose="020B0604020202020204" pitchFamily="34" charset="0"/>
                <a:cs typeface="+mn-cs"/>
              </a:rPr>
              <a:t> Evaluate the role of mass media, sensationalism, </a:t>
            </a:r>
            <a:r>
              <a:rPr kumimoji="0" lang="en-US" b="0" strike="noStrike" kern="1200" cap="none" spc="0" normalizeH="0" baseline="0" noProof="0" dirty="0">
                <a:ln>
                  <a:noFill/>
                </a:ln>
                <a:solidFill>
                  <a:srgbClr val="008080"/>
                </a:solidFill>
                <a:effectLst/>
                <a:uLnTx/>
                <a:uFillTx/>
                <a:ea typeface="Arial" panose="020B0604020202020204" pitchFamily="34" charset="0"/>
                <a:cs typeface="+mn-cs"/>
              </a:rPr>
              <a:t>white supremacy </a:t>
            </a:r>
            <a:r>
              <a:rPr kumimoji="0" lang="en-US" b="0" i="0" u="none" strike="noStrike" kern="1200" cap="none" spc="0" normalizeH="0" baseline="0" noProof="0" dirty="0">
                <a:ln>
                  <a:noFill/>
                </a:ln>
                <a:solidFill>
                  <a:srgbClr val="000000"/>
                </a:solidFill>
                <a:effectLst/>
                <a:uLnTx/>
                <a:uFillTx/>
                <a:ea typeface="Arial" panose="020B0604020202020204" pitchFamily="34" charset="0"/>
                <a:cs typeface="+mn-cs"/>
              </a:rPr>
              <a:t>and propaganda in </a:t>
            </a:r>
            <a:r>
              <a:rPr lang="en-US" dirty="0">
                <a:solidFill>
                  <a:srgbClr val="000000"/>
                </a:solidFill>
                <a:effectLst/>
                <a:ea typeface="Arial" panose="020B0604020202020204" pitchFamily="34" charset="0"/>
              </a:rPr>
              <a:t>in promoting American imperialism.</a:t>
            </a:r>
            <a:endParaRPr lang="en-US" b="1" dirty="0">
              <a:effectLst/>
              <a:ea typeface="Arial" panose="020B0604020202020204" pitchFamily="34" charset="0"/>
            </a:endParaRPr>
          </a:p>
          <a:p>
            <a:pPr marL="285750" indent="-285750">
              <a:spcAft>
                <a:spcPts val="1000"/>
              </a:spcAft>
              <a:buClr>
                <a:srgbClr val="DC2A52"/>
              </a:buClr>
              <a:buFont typeface="Arial" panose="020B0604020202020204" pitchFamily="34" charset="0"/>
              <a:buChar char="•"/>
            </a:pPr>
            <a:r>
              <a:rPr lang="en-US" b="1" dirty="0">
                <a:effectLst/>
                <a:ea typeface="Times New Roman" panose="02020603050405020304" pitchFamily="18" charset="0"/>
                <a:cs typeface="Arial" panose="020B0604020202020204" pitchFamily="34" charset="0"/>
              </a:rPr>
              <a:t>US2.17 </a:t>
            </a:r>
            <a:r>
              <a:rPr lang="en-US" dirty="0">
                <a:solidFill>
                  <a:srgbClr val="008080"/>
                </a:solidFill>
                <a:effectLst/>
                <a:ea typeface="Times New Roman" panose="02020603050405020304" pitchFamily="18" charset="0"/>
                <a:cs typeface="Arial" panose="020B0604020202020204" pitchFamily="34" charset="0"/>
              </a:rPr>
              <a:t>Analyze the reasons for, and consequence of, rising nativism in the late 18th and early 19th centuries, including the passage of the Chinese Exclusion Act and the Immigration Act of 1924, and violence and discrimination against different communities, including Asian, Italian, and Jewish communities</a:t>
            </a:r>
            <a:r>
              <a:rPr lang="en-US" b="1" dirty="0">
                <a:effectLst/>
                <a:ea typeface="Times New Roman" panose="02020603050405020304" pitchFamily="18" charset="0"/>
                <a:cs typeface="Arial" panose="020B0604020202020204" pitchFamily="34" charset="0"/>
              </a:rPr>
              <a:t>.</a:t>
            </a:r>
          </a:p>
          <a:p>
            <a:pPr marL="285750" indent="-285750">
              <a:spcAft>
                <a:spcPts val="1000"/>
              </a:spcAft>
              <a:buClr>
                <a:srgbClr val="DC2A52"/>
              </a:buClr>
              <a:buFont typeface="Arial" panose="020B0604020202020204" pitchFamily="34" charset="0"/>
              <a:buChar char="•"/>
            </a:pPr>
            <a:r>
              <a:rPr lang="en-US" b="1" dirty="0">
                <a:effectLst/>
                <a:highlight>
                  <a:srgbClr val="FFFFFF"/>
                </a:highlight>
                <a:ea typeface="Times New Roman" panose="02020603050405020304" pitchFamily="18" charset="0"/>
                <a:cs typeface="Arial" panose="020B0604020202020204" pitchFamily="34" charset="0"/>
              </a:rPr>
              <a:t>US2.47 </a:t>
            </a:r>
            <a:r>
              <a:rPr lang="en-US" dirty="0">
                <a:solidFill>
                  <a:srgbClr val="008080"/>
                </a:solidFill>
                <a:effectLst/>
                <a:highlight>
                  <a:srgbClr val="FFFFFF"/>
                </a:highlight>
                <a:ea typeface="Times New Roman" panose="02020603050405020304" pitchFamily="18" charset="0"/>
                <a:cs typeface="Arial" panose="020B0604020202020204" pitchFamily="34" charset="0"/>
              </a:rPr>
              <a:t>Critique the reasons for the incarceration of Japanese Americans while drafting Japanese men to serve in the Army during World War II, and evaluate the consequence of the decision, including ways in which Japanese Americans resisted internment.</a:t>
            </a:r>
          </a:p>
          <a:p>
            <a:pPr marL="285750" indent="-285750">
              <a:spcAft>
                <a:spcPts val="1000"/>
              </a:spcAft>
              <a:buClr>
                <a:srgbClr val="DC2A52"/>
              </a:buClr>
              <a:buFont typeface="Arial" panose="020B0604020202020204" pitchFamily="34" charset="0"/>
              <a:buChar char="•"/>
            </a:pPr>
            <a:r>
              <a:rPr lang="en-US" b="1" dirty="0">
                <a:solidFill>
                  <a:srgbClr val="000000"/>
                </a:solidFill>
                <a:effectLst/>
                <a:highlight>
                  <a:srgbClr val="FFFF00"/>
                </a:highlight>
                <a:ea typeface="Times New Roman" panose="02020603050405020304" pitchFamily="18" charset="0"/>
              </a:rPr>
              <a:t>US2.78</a:t>
            </a:r>
            <a:r>
              <a:rPr lang="en-US" dirty="0">
                <a:solidFill>
                  <a:srgbClr val="000000"/>
                </a:solidFill>
                <a:effectLst/>
                <a:highlight>
                  <a:srgbClr val="FFFF00"/>
                </a:highlight>
                <a:ea typeface="Times New Roman" panose="02020603050405020304" pitchFamily="18" charset="0"/>
              </a:rPr>
              <a:t> Analyze the consequences of the terrorist attacks of Sept. 11, 2001 on global and domestic policy</a:t>
            </a:r>
            <a:r>
              <a:rPr lang="en-US" dirty="0">
                <a:solidFill>
                  <a:srgbClr val="008080"/>
                </a:solidFill>
                <a:effectLst/>
                <a:highlight>
                  <a:srgbClr val="FFFF00"/>
                </a:highlight>
                <a:ea typeface="Times New Roman" panose="02020603050405020304" pitchFamily="18" charset="0"/>
              </a:rPr>
              <a:t>, foreign and domestic surveillance, the rise of anti-Muslim hate and violence, and discrimination against communities such as but not limited to Sikh and Arab Americans.</a:t>
            </a:r>
            <a:endParaRPr lang="en-US" dirty="0">
              <a:solidFill>
                <a:srgbClr val="00808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7482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CB49AD-19F6-FA27-DFA9-B35C62F87917}"/>
              </a:ext>
            </a:extLst>
          </p:cNvPr>
          <p:cNvSpPr>
            <a:spLocks noGrp="1"/>
          </p:cNvSpPr>
          <p:nvPr>
            <p:ph type="title"/>
          </p:nvPr>
        </p:nvSpPr>
        <p:spPr/>
        <p:txBody>
          <a:bodyPr/>
          <a:lstStyle/>
          <a:p>
            <a:r>
              <a:rPr lang="en-US"/>
              <a:t>Democratic Principles</a:t>
            </a:r>
          </a:p>
        </p:txBody>
      </p:sp>
      <p:sp>
        <p:nvSpPr>
          <p:cNvPr id="9" name="Text Placeholder 8">
            <a:extLst>
              <a:ext uri="{FF2B5EF4-FFF2-40B4-BE49-F238E27FC236}">
                <a16:creationId xmlns:a16="http://schemas.microsoft.com/office/drawing/2014/main" id="{D8B0FA52-B047-0692-8331-9F344EA49183}"/>
              </a:ext>
            </a:extLst>
          </p:cNvPr>
          <p:cNvSpPr>
            <a:spLocks noGrp="1"/>
          </p:cNvSpPr>
          <p:nvPr>
            <p:ph type="body" sz="half" idx="2"/>
          </p:nvPr>
        </p:nvSpPr>
        <p:spPr>
          <a:xfrm>
            <a:off x="7909560" y="2999231"/>
            <a:ext cx="3657600" cy="2477643"/>
          </a:xfrm>
        </p:spPr>
        <p:txBody>
          <a:bodyPr vert="horz" lIns="91440" tIns="45720" rIns="91440" bIns="45720" rtlCol="0" anchor="t">
            <a:normAutofit/>
          </a:bodyPr>
          <a:lstStyle/>
          <a:p>
            <a:pPr marL="285750" indent="-285750">
              <a:lnSpc>
                <a:spcPct val="100000"/>
              </a:lnSpc>
              <a:spcBef>
                <a:spcPts val="0"/>
              </a:spcBef>
              <a:buFont typeface="Arial" panose="020B0604020202020204" pitchFamily="34" charset="0"/>
              <a:buChar char="•"/>
            </a:pPr>
            <a:r>
              <a:rPr lang="en-US" sz="1800" dirty="0"/>
              <a:t>OSSE increased the number of standards focused on democratic principles.</a:t>
            </a:r>
            <a:endParaRPr lang="en-US" sz="1800" dirty="0">
              <a:cs typeface="Arial"/>
            </a:endParaRPr>
          </a:p>
        </p:txBody>
      </p:sp>
      <p:sp>
        <p:nvSpPr>
          <p:cNvPr id="3" name="Slide Number Placeholder 2">
            <a:extLst>
              <a:ext uri="{FF2B5EF4-FFF2-40B4-BE49-F238E27FC236}">
                <a16:creationId xmlns:a16="http://schemas.microsoft.com/office/drawing/2014/main" id="{84194949-DF20-348F-DDD2-3506504496F2}"/>
              </a:ext>
            </a:extLst>
          </p:cNvPr>
          <p:cNvSpPr>
            <a:spLocks noGrp="1"/>
          </p:cNvSpPr>
          <p:nvPr>
            <p:ph type="sldNum" sz="quarter" idx="12"/>
          </p:nvPr>
        </p:nvSpPr>
        <p:spPr/>
        <p:txBody>
          <a:bodyPr/>
          <a:lstStyle/>
          <a:p>
            <a:fld id="{E31375A4-56A4-47D6-9801-1991572033F7}" type="slidenum">
              <a:rPr lang="en-US" smtClean="0"/>
              <a:t>15</a:t>
            </a:fld>
            <a:endParaRPr lang="en-US"/>
          </a:p>
        </p:txBody>
      </p:sp>
      <p:sp>
        <p:nvSpPr>
          <p:cNvPr id="17" name="TextBox 16">
            <a:extLst>
              <a:ext uri="{FF2B5EF4-FFF2-40B4-BE49-F238E27FC236}">
                <a16:creationId xmlns:a16="http://schemas.microsoft.com/office/drawing/2014/main" id="{9526029D-49CA-0E11-80B8-992F7FD5E35B}"/>
              </a:ext>
            </a:extLst>
          </p:cNvPr>
          <p:cNvSpPr txBox="1"/>
          <p:nvPr/>
        </p:nvSpPr>
        <p:spPr>
          <a:xfrm>
            <a:off x="70377" y="444693"/>
            <a:ext cx="7282455" cy="5913863"/>
          </a:xfrm>
          <a:prstGeom prst="rect">
            <a:avLst/>
          </a:prstGeom>
          <a:noFill/>
        </p:spPr>
        <p:txBody>
          <a:bodyPr wrap="square" lIns="91440" tIns="45720" rIns="91440" bIns="45720" rtlCol="0" anchor="t">
            <a:spAutoFit/>
          </a:bodyPr>
          <a:lstStyle/>
          <a:p>
            <a:pPr marL="285750" marR="0" indent="-285750" rtl="0" eaLnBrk="1" fontAlgn="b" latinLnBrk="0" hangingPunct="1">
              <a:lnSpc>
                <a:spcPct val="107000"/>
              </a:lnSpc>
              <a:spcBef>
                <a:spcPts val="0"/>
              </a:spcBef>
              <a:spcAft>
                <a:spcPts val="0"/>
              </a:spcAft>
              <a:buClr>
                <a:srgbClr val="DC2A52"/>
              </a:buClr>
              <a:buFont typeface="Arial" panose="020B0604020202020204" pitchFamily="34" charset="0"/>
              <a:buChar char="•"/>
            </a:pPr>
            <a:r>
              <a:rPr lang="en-US" b="1" i="0" strike="noStrike" kern="1200" dirty="0">
                <a:effectLst/>
                <a:highlight>
                  <a:srgbClr val="FFFFFF"/>
                </a:highlight>
                <a:latin typeface="+mj-lt"/>
                <a:ea typeface="Times New Roman" panose="02020603050405020304" pitchFamily="18" charset="0"/>
                <a:cs typeface="Arial"/>
              </a:rPr>
              <a:t>7.37</a:t>
            </a:r>
            <a:r>
              <a:rPr lang="en-US" b="0" i="0" strike="noStrike" kern="1200" dirty="0">
                <a:solidFill>
                  <a:srgbClr val="FF0000"/>
                </a:solidFill>
                <a:effectLst/>
                <a:highlight>
                  <a:srgbClr val="FFFFFF"/>
                </a:highlight>
                <a:latin typeface="+mj-lt"/>
                <a:ea typeface="Times New Roman" panose="02020603050405020304" pitchFamily="18" charset="0"/>
                <a:cs typeface="Arial"/>
              </a:rPr>
              <a:t> </a:t>
            </a:r>
            <a:r>
              <a:rPr lang="en-US" b="0" i="0" strike="noStrike" kern="1200" dirty="0">
                <a:solidFill>
                  <a:srgbClr val="008080"/>
                </a:solidFill>
                <a:effectLst/>
                <a:highlight>
                  <a:srgbClr val="FFFFFF"/>
                </a:highlight>
                <a:latin typeface="+mj-lt"/>
                <a:ea typeface="Times New Roman" panose="02020603050405020304" pitchFamily="18" charset="0"/>
                <a:cs typeface="Arial"/>
              </a:rPr>
              <a:t>Explain the structure, power, and function of the federal government created by the Constitution, including key constitutional principles such as the division of power between federal and state government, the creation of checks and balances, the sovereignty of the people, limited government, and judicial independence.</a:t>
            </a:r>
          </a:p>
          <a:p>
            <a:pPr marL="285750" marR="0" indent="-285750" rtl="0" eaLnBrk="1" fontAlgn="b" latinLnBrk="0" hangingPunct="1">
              <a:lnSpc>
                <a:spcPct val="107000"/>
              </a:lnSpc>
              <a:spcBef>
                <a:spcPts val="0"/>
              </a:spcBef>
              <a:spcAft>
                <a:spcPts val="0"/>
              </a:spcAft>
              <a:buClr>
                <a:srgbClr val="DC2A52"/>
              </a:buClr>
              <a:buFont typeface="Arial" panose="020B0604020202020204" pitchFamily="34" charset="0"/>
              <a:buChar char="•"/>
            </a:pPr>
            <a:r>
              <a:rPr lang="en-US" b="1" i="0" strike="noStrike" kern="1200" dirty="0">
                <a:effectLst/>
                <a:highlight>
                  <a:srgbClr val="FFFF00"/>
                </a:highlight>
                <a:latin typeface="+mj-lt"/>
                <a:ea typeface="Times New Roman" panose="02020603050405020304" pitchFamily="18" charset="0"/>
                <a:cs typeface="Arial"/>
              </a:rPr>
              <a:t>7.44</a:t>
            </a:r>
            <a:r>
              <a:rPr lang="en-US" b="0" i="0" strike="noStrike" kern="1200" dirty="0">
                <a:solidFill>
                  <a:srgbClr val="FF0000"/>
                </a:solidFill>
                <a:effectLst/>
                <a:highlight>
                  <a:srgbClr val="FFFF00"/>
                </a:highlight>
                <a:latin typeface="+mj-lt"/>
                <a:ea typeface="Times New Roman" panose="02020603050405020304" pitchFamily="18" charset="0"/>
                <a:cs typeface="Arial"/>
              </a:rPr>
              <a:t> </a:t>
            </a:r>
            <a:r>
              <a:rPr lang="en-US" b="0" i="0" strike="noStrike" kern="1200" dirty="0">
                <a:solidFill>
                  <a:srgbClr val="008080"/>
                </a:solidFill>
                <a:effectLst/>
                <a:highlight>
                  <a:srgbClr val="FFFF00"/>
                </a:highlight>
                <a:latin typeface="+mj-lt"/>
                <a:ea typeface="Times New Roman" panose="02020603050405020304" pitchFamily="18" charset="0"/>
                <a:cs typeface="Arial"/>
              </a:rPr>
              <a:t>Evaluate the legacy of the presidential elections of 1800, 1876, 2000, and 2020 to evaluate the significance of peaceful transfers of power and their impact on democratic ideals. </a:t>
            </a:r>
            <a:r>
              <a:rPr lang="en-US" dirty="0">
                <a:solidFill>
                  <a:srgbClr val="008080"/>
                </a:solidFill>
                <a:highlight>
                  <a:srgbClr val="FFFF00"/>
                </a:highlight>
                <a:latin typeface="+mj-lt"/>
                <a:ea typeface="Times New Roman" panose="02020603050405020304" pitchFamily="18" charset="0"/>
                <a:cs typeface="Arial"/>
              </a:rPr>
              <a:t> </a:t>
            </a:r>
            <a:endParaRPr lang="en-US" b="0" i="0" strike="noStrike" dirty="0">
              <a:solidFill>
                <a:srgbClr val="008080"/>
              </a:solidFill>
              <a:effectLst/>
              <a:highlight>
                <a:srgbClr val="FFFF00"/>
              </a:highlight>
              <a:latin typeface="+mj-lt"/>
              <a:cs typeface="Arial"/>
            </a:endParaRPr>
          </a:p>
          <a:p>
            <a:pPr marL="285750" indent="-285750">
              <a:buClr>
                <a:srgbClr val="DC2A52"/>
              </a:buClr>
              <a:buFont typeface="Arial" panose="020B0604020202020204" pitchFamily="34" charset="0"/>
              <a:buChar char="•"/>
            </a:pPr>
            <a:r>
              <a:rPr kumimoji="0" lang="en-US" altLang="en-US" b="1" i="0" u="none" strike="noStrike" cap="none" normalizeH="0" baseline="0" dirty="0">
                <a:ln>
                  <a:noFill/>
                </a:ln>
                <a:solidFill>
                  <a:srgbClr val="000000"/>
                </a:solidFill>
                <a:effectLst/>
                <a:latin typeface="+mj-lt"/>
                <a:ea typeface="Arial" panose="020B0604020202020204" pitchFamily="34" charset="0"/>
                <a:cs typeface="Calibri"/>
              </a:rPr>
              <a:t>8.3</a:t>
            </a:r>
            <a:r>
              <a:rPr kumimoji="0" lang="en-US" altLang="en-US" b="0" i="0" strike="noStrike" cap="none" normalizeH="0" baseline="0" dirty="0">
                <a:ln>
                  <a:noFill/>
                </a:ln>
                <a:solidFill>
                  <a:srgbClr val="008080"/>
                </a:solidFill>
                <a:effectLst/>
                <a:latin typeface="+mj-lt"/>
                <a:ea typeface="Arial" panose="020B0604020202020204" pitchFamily="34" charset="0"/>
                <a:cs typeface="Calibri"/>
              </a:rPr>
              <a:t> Evaluate major tensions within United States constitutional democracy: majority rule and individual rights; liberty and security; civil disobedience and the rule of law.</a:t>
            </a:r>
            <a:r>
              <a:rPr lang="en-US" altLang="en-US" dirty="0">
                <a:latin typeface="+mj-lt"/>
              </a:rPr>
              <a:t> </a:t>
            </a:r>
            <a:endParaRPr lang="en-US" altLang="en-US" b="0" i="0" strike="noStrike" cap="none" normalizeH="0" baseline="0" dirty="0">
              <a:ln>
                <a:noFill/>
              </a:ln>
              <a:effectLst/>
              <a:latin typeface="+mj-lt"/>
              <a:cs typeface="Arial"/>
            </a:endParaRPr>
          </a:p>
          <a:p>
            <a:pPr marL="285750" marR="0" indent="-285750" rtl="0" eaLnBrk="1" fontAlgn="b" latinLnBrk="0" hangingPunct="1">
              <a:lnSpc>
                <a:spcPct val="107000"/>
              </a:lnSpc>
              <a:spcBef>
                <a:spcPts val="0"/>
              </a:spcBef>
              <a:spcAft>
                <a:spcPts val="0"/>
              </a:spcAft>
              <a:buClr>
                <a:srgbClr val="DC2A52"/>
              </a:buClr>
              <a:buFont typeface="Arial" panose="020B0604020202020204" pitchFamily="34" charset="0"/>
              <a:buChar char="•"/>
            </a:pPr>
            <a:r>
              <a:rPr lang="en-US" b="1" i="0">
                <a:solidFill>
                  <a:srgbClr val="000000"/>
                </a:solidFill>
                <a:effectLst/>
                <a:highlight>
                  <a:srgbClr val="FFFFFF"/>
                </a:highlight>
                <a:latin typeface="+mj-lt"/>
              </a:rPr>
              <a:t>WH2.94</a:t>
            </a:r>
            <a:r>
              <a:rPr lang="en-US" b="1" i="0" dirty="0">
                <a:solidFill>
                  <a:srgbClr val="000000"/>
                </a:solidFill>
                <a:effectLst/>
                <a:highlight>
                  <a:srgbClr val="FFFFFF"/>
                </a:highlight>
                <a:latin typeface="+mj-lt"/>
              </a:rPr>
              <a:t> </a:t>
            </a:r>
            <a:r>
              <a:rPr lang="en-US" b="0" i="0" dirty="0">
                <a:solidFill>
                  <a:srgbClr val="008080"/>
                </a:solidFill>
                <a:effectLst/>
                <a:highlight>
                  <a:srgbClr val="FFFFFF"/>
                </a:highlight>
                <a:latin typeface="+mj-lt"/>
              </a:rPr>
              <a:t>Evaluate that conditions that have contributed to the contraction of democracy in the 21st century, including the role of citizens in resisting authoritarian consolidation.</a:t>
            </a:r>
            <a:endParaRPr lang="en-US" b="0" i="0" dirty="0">
              <a:solidFill>
                <a:srgbClr val="008080"/>
              </a:solidFill>
              <a:effectLst/>
              <a:highlight>
                <a:srgbClr val="FFFFFF"/>
              </a:highlight>
              <a:latin typeface="+mj-lt"/>
              <a:cs typeface="Arial"/>
            </a:endParaRPr>
          </a:p>
          <a:p>
            <a:pPr marL="285750" marR="0" indent="-285750" rtl="0" eaLnBrk="1" fontAlgn="b" latinLnBrk="0" hangingPunct="1">
              <a:lnSpc>
                <a:spcPct val="107000"/>
              </a:lnSpc>
              <a:spcBef>
                <a:spcPts val="0"/>
              </a:spcBef>
              <a:spcAft>
                <a:spcPts val="0"/>
              </a:spcAft>
              <a:buClr>
                <a:srgbClr val="DC2A52"/>
              </a:buClr>
              <a:buFont typeface="Arial" panose="020B0604020202020204" pitchFamily="34" charset="0"/>
              <a:buChar char="•"/>
            </a:pPr>
            <a:r>
              <a:rPr lang="en-US" b="1" dirty="0">
                <a:solidFill>
                  <a:srgbClr val="000000"/>
                </a:solidFill>
                <a:effectLst/>
                <a:latin typeface="+mj-lt"/>
                <a:ea typeface="Arial" panose="020B0604020202020204" pitchFamily="34" charset="0"/>
              </a:rPr>
              <a:t>GC.2 </a:t>
            </a:r>
            <a:r>
              <a:rPr lang="en-US" dirty="0">
                <a:solidFill>
                  <a:srgbClr val="008080"/>
                </a:solidFill>
                <a:effectLst/>
                <a:latin typeface="+mj-lt"/>
                <a:ea typeface="Arial" panose="020B0604020202020204" pitchFamily="34" charset="0"/>
              </a:rPr>
              <a:t>Analyze the foundational principals of democratic societies including respect for individual civil and political rights, fair and competitive elections, and </a:t>
            </a:r>
            <a:r>
              <a:rPr lang="en-US" dirty="0">
                <a:solidFill>
                  <a:srgbClr val="008080"/>
                </a:solidFill>
                <a:latin typeface="+mj-lt"/>
                <a:ea typeface="Arial" panose="020B0604020202020204" pitchFamily="34" charset="0"/>
              </a:rPr>
              <a:t>equal </a:t>
            </a:r>
            <a:r>
              <a:rPr lang="en-US" dirty="0">
                <a:solidFill>
                  <a:srgbClr val="008080"/>
                </a:solidFill>
                <a:effectLst/>
                <a:latin typeface="+mj-lt"/>
                <a:ea typeface="Arial" panose="020B0604020202020204" pitchFamily="34" charset="0"/>
              </a:rPr>
              <a:t>exercise of power by the governed over their government.</a:t>
            </a:r>
            <a:endParaRPr lang="en-US" b="0" i="0" u="sng" strike="noStrike" kern="1200" dirty="0">
              <a:solidFill>
                <a:srgbClr val="008080"/>
              </a:solidFill>
              <a:effectLst/>
              <a:latin typeface="+mj-lt"/>
              <a:ea typeface="Times New Roman" panose="02020603050405020304" pitchFamily="18" charset="0"/>
              <a:cs typeface="Arial" panose="020B0604020202020204" pitchFamily="34" charset="0"/>
            </a:endParaRPr>
          </a:p>
          <a:p>
            <a:pPr marL="285750" indent="-285750" fontAlgn="b">
              <a:lnSpc>
                <a:spcPct val="107000"/>
              </a:lnSpc>
              <a:buFont typeface="Arial" panose="020B0604020202020204" pitchFamily="34" charset="0"/>
              <a:buChar char="•"/>
            </a:pPr>
            <a:endParaRPr lang="en-US" b="0" i="0" strike="noStrike" kern="1200" dirty="0">
              <a:solidFill>
                <a:srgbClr val="008080"/>
              </a:solidFill>
              <a:effectLst/>
              <a:latin typeface="+mj-l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2441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B732B5-8D49-FC27-D71E-37002666D318}"/>
              </a:ext>
            </a:extLst>
          </p:cNvPr>
          <p:cNvSpPr>
            <a:spLocks noGrp="1"/>
          </p:cNvSpPr>
          <p:nvPr>
            <p:ph type="title"/>
          </p:nvPr>
        </p:nvSpPr>
        <p:spPr/>
        <p:txBody>
          <a:bodyPr>
            <a:normAutofit/>
          </a:bodyPr>
          <a:lstStyle/>
          <a:p>
            <a:r>
              <a:rPr lang="en-US"/>
              <a:t>Reevaluation of Anchor Standards Labeling System</a:t>
            </a:r>
          </a:p>
        </p:txBody>
      </p:sp>
      <p:sp>
        <p:nvSpPr>
          <p:cNvPr id="7" name="Text Placeholder 6">
            <a:extLst>
              <a:ext uri="{FF2B5EF4-FFF2-40B4-BE49-F238E27FC236}">
                <a16:creationId xmlns:a16="http://schemas.microsoft.com/office/drawing/2014/main" id="{4F4AB0E5-4967-C9B7-92BD-A8E5F927A202}"/>
              </a:ext>
            </a:extLst>
          </p:cNvPr>
          <p:cNvSpPr>
            <a:spLocks noGrp="1"/>
          </p:cNvSpPr>
          <p:nvPr>
            <p:ph type="body" sz="half" idx="2"/>
          </p:nvPr>
        </p:nvSpPr>
        <p:spPr>
          <a:xfrm>
            <a:off x="7909560" y="3009279"/>
            <a:ext cx="3657600" cy="3100118"/>
          </a:xfrm>
        </p:spPr>
        <p:txBody>
          <a:bodyPr>
            <a:normAutofit fontScale="92500" lnSpcReduction="10000"/>
          </a:bodyPr>
          <a:lstStyle/>
          <a:p>
            <a:pPr marL="285750" indent="-285750">
              <a:lnSpc>
                <a:spcPct val="100000"/>
              </a:lnSpc>
              <a:spcBef>
                <a:spcPts val="0"/>
              </a:spcBef>
              <a:spcAft>
                <a:spcPts val="800"/>
              </a:spcAft>
              <a:buFont typeface="Arial" panose="020B0604020202020204" pitchFamily="34" charset="0"/>
              <a:buChar char="•"/>
            </a:pPr>
            <a:r>
              <a:rPr lang="en-US" sz="1600" dirty="0"/>
              <a:t>The State Board of Education provided feedback that standards could often be labeled with multiple anchor standards, and that there was not consistent representation across grade levels. </a:t>
            </a:r>
            <a:endParaRPr lang="en-US" sz="1600"/>
          </a:p>
          <a:p>
            <a:pPr marL="285750" indent="-285750">
              <a:lnSpc>
                <a:spcPct val="100000"/>
              </a:lnSpc>
              <a:spcBef>
                <a:spcPts val="0"/>
              </a:spcBef>
              <a:spcAft>
                <a:spcPts val="800"/>
              </a:spcAft>
              <a:buFont typeface="Arial" panose="020B0604020202020204" pitchFamily="34" charset="0"/>
              <a:buChar char="•"/>
            </a:pPr>
            <a:r>
              <a:rPr lang="en-US" sz="1600" dirty="0"/>
              <a:t>OSSE </a:t>
            </a:r>
            <a:r>
              <a:rPr lang="en-US" dirty="0"/>
              <a:t>has removed the </a:t>
            </a:r>
            <a:r>
              <a:rPr lang="en-US" sz="1600" dirty="0"/>
              <a:t>Anchor Standard Labeling System and shifted to “Statements of Practice for Social Studies.”</a:t>
            </a:r>
          </a:p>
          <a:p>
            <a:pPr marL="285750" indent="-285750">
              <a:lnSpc>
                <a:spcPct val="100000"/>
              </a:lnSpc>
              <a:spcBef>
                <a:spcPts val="0"/>
              </a:spcBef>
              <a:spcAft>
                <a:spcPts val="800"/>
              </a:spcAft>
              <a:buFont typeface="Arial" panose="020B0604020202020204" pitchFamily="34" charset="0"/>
              <a:buChar char="•"/>
            </a:pPr>
            <a:r>
              <a:rPr lang="en-US" sz="1600" dirty="0"/>
              <a:t>OSSE </a:t>
            </a:r>
            <a:r>
              <a:rPr lang="en-US" sz="1600"/>
              <a:t>clarified </a:t>
            </a:r>
            <a:r>
              <a:rPr lang="en-US" sz="1600" dirty="0"/>
              <a:t>how social studies skills progress over the course of grades K-12.</a:t>
            </a:r>
            <a:endParaRPr lang="en-US" sz="1600" dirty="0">
              <a:cs typeface="Arial"/>
            </a:endParaRPr>
          </a:p>
        </p:txBody>
      </p:sp>
      <p:sp>
        <p:nvSpPr>
          <p:cNvPr id="3" name="Slide Number Placeholder 2">
            <a:extLst>
              <a:ext uri="{FF2B5EF4-FFF2-40B4-BE49-F238E27FC236}">
                <a16:creationId xmlns:a16="http://schemas.microsoft.com/office/drawing/2014/main" id="{05AC3076-39A7-3E06-FE73-6ABF49612036}"/>
              </a:ext>
            </a:extLst>
          </p:cNvPr>
          <p:cNvSpPr>
            <a:spLocks noGrp="1"/>
          </p:cNvSpPr>
          <p:nvPr>
            <p:ph type="sldNum" sz="quarter" idx="12"/>
          </p:nvPr>
        </p:nvSpPr>
        <p:spPr/>
        <p:txBody>
          <a:bodyPr/>
          <a:lstStyle/>
          <a:p>
            <a:fld id="{E31375A4-56A4-47D6-9801-1991572033F7}" type="slidenum">
              <a:rPr lang="en-US" smtClean="0"/>
              <a:t>16</a:t>
            </a:fld>
            <a:endParaRPr lang="en-US"/>
          </a:p>
        </p:txBody>
      </p:sp>
      <p:pic>
        <p:nvPicPr>
          <p:cNvPr id="11" name="Picture 10">
            <a:extLst>
              <a:ext uri="{FF2B5EF4-FFF2-40B4-BE49-F238E27FC236}">
                <a16:creationId xmlns:a16="http://schemas.microsoft.com/office/drawing/2014/main" id="{66EEB2EB-2649-A43F-B83E-251DF2040ABC}"/>
              </a:ext>
            </a:extLst>
          </p:cNvPr>
          <p:cNvPicPr>
            <a:picLocks noChangeAspect="1"/>
          </p:cNvPicPr>
          <p:nvPr/>
        </p:nvPicPr>
        <p:blipFill>
          <a:blip r:embed="rId3"/>
          <a:stretch>
            <a:fillRect/>
          </a:stretch>
        </p:blipFill>
        <p:spPr>
          <a:xfrm>
            <a:off x="193431" y="763675"/>
            <a:ext cx="6877642" cy="4752656"/>
          </a:xfrm>
          <a:prstGeom prst="rect">
            <a:avLst/>
          </a:prstGeom>
        </p:spPr>
      </p:pic>
    </p:spTree>
    <p:extLst>
      <p:ext uri="{BB962C8B-B14F-4D97-AF65-F5344CB8AC3E}">
        <p14:creationId xmlns:p14="http://schemas.microsoft.com/office/powerpoint/2010/main" val="263280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7AC1D9-3C46-028D-DBE2-A90F641CE577}"/>
              </a:ext>
            </a:extLst>
          </p:cNvPr>
          <p:cNvSpPr>
            <a:spLocks noGrp="1"/>
          </p:cNvSpPr>
          <p:nvPr>
            <p:ph type="title"/>
          </p:nvPr>
        </p:nvSpPr>
        <p:spPr/>
        <p:txBody>
          <a:bodyPr/>
          <a:lstStyle/>
          <a:p>
            <a:r>
              <a:rPr lang="en-US"/>
              <a:t>Vertical Alignment of Content and Skill</a:t>
            </a:r>
          </a:p>
        </p:txBody>
      </p:sp>
      <p:sp>
        <p:nvSpPr>
          <p:cNvPr id="6" name="Text Placeholder 5">
            <a:extLst>
              <a:ext uri="{FF2B5EF4-FFF2-40B4-BE49-F238E27FC236}">
                <a16:creationId xmlns:a16="http://schemas.microsoft.com/office/drawing/2014/main" id="{ADB7F4BF-2DA9-CE51-90E6-E0C873AF3DCE}"/>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US" sz="1800" dirty="0"/>
              <a:t>OSSE revised standards to ensure that there is vertical progression of skills and content.</a:t>
            </a:r>
          </a:p>
          <a:p>
            <a:pPr marL="285750" indent="-285750">
              <a:buFont typeface="Arial" panose="020B0604020202020204" pitchFamily="34" charset="0"/>
              <a:buChar char="•"/>
            </a:pPr>
            <a:r>
              <a:rPr lang="en-US" sz="1800" dirty="0"/>
              <a:t>OSSE further clarified the vertical articulation of skills through a vertical articulation of social studies skills document. </a:t>
            </a:r>
          </a:p>
        </p:txBody>
      </p:sp>
      <p:sp>
        <p:nvSpPr>
          <p:cNvPr id="3" name="Slide Number Placeholder 2">
            <a:extLst>
              <a:ext uri="{FF2B5EF4-FFF2-40B4-BE49-F238E27FC236}">
                <a16:creationId xmlns:a16="http://schemas.microsoft.com/office/drawing/2014/main" id="{6587551B-3BB8-E637-3B0C-0434BE3ABCED}"/>
              </a:ext>
            </a:extLst>
          </p:cNvPr>
          <p:cNvSpPr>
            <a:spLocks noGrp="1"/>
          </p:cNvSpPr>
          <p:nvPr>
            <p:ph type="sldNum" sz="quarter" idx="12"/>
          </p:nvPr>
        </p:nvSpPr>
        <p:spPr/>
        <p:txBody>
          <a:bodyPr/>
          <a:lstStyle/>
          <a:p>
            <a:fld id="{E31375A4-56A4-47D6-9801-1991572033F7}" type="slidenum">
              <a:rPr lang="en-US" smtClean="0"/>
              <a:t>17</a:t>
            </a:fld>
            <a:endParaRPr lang="en-US"/>
          </a:p>
        </p:txBody>
      </p:sp>
      <p:sp>
        <p:nvSpPr>
          <p:cNvPr id="10" name="TextBox 9">
            <a:extLst>
              <a:ext uri="{FF2B5EF4-FFF2-40B4-BE49-F238E27FC236}">
                <a16:creationId xmlns:a16="http://schemas.microsoft.com/office/drawing/2014/main" id="{9A84FDF0-AF7F-3709-498B-E45AE6FB630B}"/>
              </a:ext>
            </a:extLst>
          </p:cNvPr>
          <p:cNvSpPr txBox="1"/>
          <p:nvPr/>
        </p:nvSpPr>
        <p:spPr>
          <a:xfrm>
            <a:off x="739809" y="1409962"/>
            <a:ext cx="6093994" cy="4093428"/>
          </a:xfrm>
          <a:prstGeom prst="rect">
            <a:avLst/>
          </a:prstGeom>
          <a:noFill/>
        </p:spPr>
        <p:txBody>
          <a:bodyPr wrap="square" lIns="91440" tIns="45720" rIns="91440" bIns="45720" anchor="t">
            <a:spAutoFit/>
          </a:bodyPr>
          <a:lstStyle/>
          <a:p>
            <a:pPr marL="285750" indent="-285750">
              <a:spcAft>
                <a:spcPts val="1200"/>
              </a:spcAft>
              <a:buClr>
                <a:srgbClr val="DC2A52"/>
              </a:buClr>
              <a:buFont typeface="Arial" panose="020B0604020202020204" pitchFamily="34" charset="0"/>
              <a:buChar char="•"/>
            </a:pPr>
            <a:r>
              <a:rPr lang="en-US" sz="2000" b="1" dirty="0"/>
              <a:t>4.31</a:t>
            </a:r>
            <a:r>
              <a:rPr lang="en-US" sz="2000" dirty="0"/>
              <a:t> </a:t>
            </a:r>
            <a:r>
              <a:rPr lang="en-US" sz="2000" dirty="0">
                <a:solidFill>
                  <a:srgbClr val="008080"/>
                </a:solidFill>
              </a:rPr>
              <a:t>Locate and compare key geographical, cultural, religious and economic characteristics of the Thirteen Colonies </a:t>
            </a:r>
            <a:r>
              <a:rPr lang="en-US" sz="2000" strike="sngStrike" dirty="0">
                <a:solidFill>
                  <a:srgbClr val="FF0000"/>
                </a:solidFill>
              </a:rPr>
              <a:t>and their regions.</a:t>
            </a:r>
          </a:p>
          <a:p>
            <a:pPr marL="285750" indent="-285750">
              <a:spcAft>
                <a:spcPts val="1200"/>
              </a:spcAft>
              <a:buClr>
                <a:srgbClr val="DC2A52"/>
              </a:buClr>
              <a:buFont typeface="Arial" panose="020B0604020202020204" pitchFamily="34" charset="0"/>
              <a:buChar char="•"/>
            </a:pPr>
            <a:r>
              <a:rPr lang="en-US" sz="2000" b="1" dirty="0"/>
              <a:t>7.19</a:t>
            </a:r>
            <a:r>
              <a:rPr lang="en-US" sz="2000" dirty="0"/>
              <a:t> </a:t>
            </a:r>
            <a:r>
              <a:rPr lang="en-US" sz="2000" dirty="0">
                <a:solidFill>
                  <a:srgbClr val="008080"/>
                </a:solidFill>
              </a:rPr>
              <a:t>Compare the motivations of different groups who settled in the Thirteen Colonies, and analyze the impact of these differences on the political, demographic, religious, and social features of the Thirteen Colonies.</a:t>
            </a:r>
          </a:p>
          <a:p>
            <a:pPr marL="285750" indent="-285750">
              <a:buFont typeface="Arial" panose="020B0604020202020204" pitchFamily="34" charset="0"/>
              <a:buChar char="•"/>
            </a:pPr>
            <a:endParaRPr lang="en-US" sz="2000" dirty="0">
              <a:solidFill>
                <a:srgbClr val="008080"/>
              </a:solidFill>
            </a:endParaRPr>
          </a:p>
          <a:p>
            <a:endParaRPr lang="en-US" sz="2000" dirty="0"/>
          </a:p>
          <a:p>
            <a:r>
              <a:rPr lang="en-US" sz="2000" dirty="0"/>
              <a:t>See also: </a:t>
            </a:r>
            <a:r>
              <a:rPr lang="en-US" sz="2000" i="1" dirty="0"/>
              <a:t>Vertical Progression of Social Studies Skills</a:t>
            </a:r>
            <a:r>
              <a:rPr lang="en-US" sz="2000" dirty="0"/>
              <a:t> document </a:t>
            </a:r>
            <a:endParaRPr lang="en-US" sz="2000" dirty="0">
              <a:cs typeface="Arial"/>
            </a:endParaRPr>
          </a:p>
        </p:txBody>
      </p:sp>
    </p:spTree>
    <p:extLst>
      <p:ext uri="{BB962C8B-B14F-4D97-AF65-F5344CB8AC3E}">
        <p14:creationId xmlns:p14="http://schemas.microsoft.com/office/powerpoint/2010/main" val="274799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426B27-F436-913E-2023-47933DBE6A8F}"/>
              </a:ext>
            </a:extLst>
          </p:cNvPr>
          <p:cNvSpPr>
            <a:spLocks noGrp="1"/>
          </p:cNvSpPr>
          <p:nvPr>
            <p:ph type="title"/>
          </p:nvPr>
        </p:nvSpPr>
        <p:spPr/>
        <p:txBody>
          <a:bodyPr/>
          <a:lstStyle/>
          <a:p>
            <a:r>
              <a:rPr lang="en-US"/>
              <a:t>Increase specificity in thematic standards for Grade 6</a:t>
            </a:r>
            <a:endParaRPr lang="en-US" dirty="0"/>
          </a:p>
        </p:txBody>
      </p:sp>
      <p:sp>
        <p:nvSpPr>
          <p:cNvPr id="6" name="Text Placeholder 5">
            <a:extLst>
              <a:ext uri="{FF2B5EF4-FFF2-40B4-BE49-F238E27FC236}">
                <a16:creationId xmlns:a16="http://schemas.microsoft.com/office/drawing/2014/main" id="{86967E0F-FB3B-B3D1-910B-53249F0E910C}"/>
              </a:ext>
            </a:extLst>
          </p:cNvPr>
          <p:cNvSpPr>
            <a:spLocks noGrp="1"/>
          </p:cNvSpPr>
          <p:nvPr>
            <p:ph type="body" sz="half" idx="2"/>
          </p:nvPr>
        </p:nvSpPr>
        <p:spPr/>
        <p:txBody>
          <a:bodyPr vert="horz" lIns="91440" tIns="45720" rIns="91440" bIns="45720" rtlCol="0" anchor="t">
            <a:normAutofit/>
          </a:bodyPr>
          <a:lstStyle/>
          <a:p>
            <a:pPr marL="599440" lvl="2" indent="-342900">
              <a:lnSpc>
                <a:spcPct val="107000"/>
              </a:lnSpc>
              <a:spcBef>
                <a:spcPts val="0"/>
              </a:spcBef>
              <a:buFont typeface="Symbol" panose="05050102010706020507" pitchFamily="18" charset="2"/>
              <a:buChar char=""/>
            </a:pPr>
            <a:r>
              <a:rPr lang="en-US" sz="1800" dirty="0">
                <a:solidFill>
                  <a:schemeClr val="bg1"/>
                </a:solidFill>
                <a:ea typeface="Calibri" panose="020F0502020204030204" pitchFamily="34" charset="0"/>
                <a:cs typeface="Calibri"/>
              </a:rPr>
              <a:t>OSSE </a:t>
            </a:r>
            <a:r>
              <a:rPr lang="en-US" sz="1800">
                <a:solidFill>
                  <a:schemeClr val="bg1"/>
                </a:solidFill>
                <a:ea typeface="Calibri" panose="020F0502020204030204" pitchFamily="34" charset="0"/>
                <a:cs typeface="Calibri"/>
              </a:rPr>
              <a:t>updated standards </a:t>
            </a:r>
            <a:r>
              <a:rPr lang="en-US" sz="1800" dirty="0">
                <a:solidFill>
                  <a:schemeClr val="bg1"/>
                </a:solidFill>
                <a:ea typeface="Calibri" panose="020F0502020204030204" pitchFamily="34" charset="0"/>
                <a:cs typeface="Calibri"/>
              </a:rPr>
              <a:t>language in </a:t>
            </a:r>
            <a:r>
              <a:rPr lang="en-US" sz="1800">
                <a:solidFill>
                  <a:schemeClr val="bg1"/>
                </a:solidFill>
                <a:ea typeface="Calibri" panose="020F0502020204030204" pitchFamily="34" charset="0"/>
                <a:cs typeface="Calibri"/>
              </a:rPr>
              <a:t>Grade </a:t>
            </a:r>
            <a:r>
              <a:rPr lang="en-US" sz="1800" dirty="0">
                <a:solidFill>
                  <a:schemeClr val="bg1"/>
                </a:solidFill>
                <a:ea typeface="Calibri" panose="020F0502020204030204" pitchFamily="34" charset="0"/>
                <a:cs typeface="Calibri"/>
              </a:rPr>
              <a:t>6 to </a:t>
            </a:r>
            <a:r>
              <a:rPr lang="en-US" sz="1800">
                <a:solidFill>
                  <a:schemeClr val="bg1"/>
                </a:solidFill>
                <a:ea typeface="Calibri" panose="020F0502020204030204" pitchFamily="34" charset="0"/>
                <a:cs typeface="Calibri"/>
              </a:rPr>
              <a:t>ensure </a:t>
            </a:r>
            <a:r>
              <a:rPr lang="en-US" sz="1800" dirty="0">
                <a:solidFill>
                  <a:schemeClr val="bg1"/>
                </a:solidFill>
                <a:ea typeface="Calibri" panose="020F0502020204030204" pitchFamily="34" charset="0"/>
                <a:cs typeface="Calibri"/>
              </a:rPr>
              <a:t>educators</a:t>
            </a:r>
            <a:r>
              <a:rPr lang="en-US" sz="1800">
                <a:solidFill>
                  <a:schemeClr val="bg1"/>
                </a:solidFill>
                <a:ea typeface="Calibri" panose="020F0502020204030204" pitchFamily="34" charset="0"/>
                <a:cs typeface="Calibri"/>
              </a:rPr>
              <a:t> understand each standards applied to one country, city or region rather than the full history of a continent </a:t>
            </a:r>
            <a:endParaRPr lang="en-US" sz="1800" dirty="0">
              <a:solidFill>
                <a:schemeClr val="bg1"/>
              </a:solidFill>
              <a:ea typeface="Calibri" panose="020F0502020204030204" pitchFamily="34" charset="0"/>
              <a:cs typeface="Calibri"/>
            </a:endParaRPr>
          </a:p>
        </p:txBody>
      </p:sp>
      <p:sp>
        <p:nvSpPr>
          <p:cNvPr id="2" name="Date Placeholder 1">
            <a:extLst>
              <a:ext uri="{FF2B5EF4-FFF2-40B4-BE49-F238E27FC236}">
                <a16:creationId xmlns:a16="http://schemas.microsoft.com/office/drawing/2014/main" id="{4BD41886-FF63-D28C-A475-3E07138A24EB}"/>
              </a:ext>
            </a:extLst>
          </p:cNvPr>
          <p:cNvSpPr>
            <a:spLocks noGrp="1"/>
          </p:cNvSpPr>
          <p:nvPr>
            <p:ph type="dt" sz="half" idx="10"/>
          </p:nvPr>
        </p:nvSpPr>
        <p:spPr/>
        <p:txBody>
          <a:bodyPr/>
          <a:lstStyle/>
          <a:p>
            <a:fld id="{190DFCB1-CA6F-EA40-A701-AE317D180D86}" type="datetime1">
              <a:rPr lang="en-US" smtClean="0"/>
              <a:t>3/23/2023</a:t>
            </a:fld>
            <a:endParaRPr lang="en-US"/>
          </a:p>
        </p:txBody>
      </p:sp>
      <p:sp>
        <p:nvSpPr>
          <p:cNvPr id="3" name="Slide Number Placeholder 2">
            <a:extLst>
              <a:ext uri="{FF2B5EF4-FFF2-40B4-BE49-F238E27FC236}">
                <a16:creationId xmlns:a16="http://schemas.microsoft.com/office/drawing/2014/main" id="{22F92F43-3BE3-ACC7-F6C4-1E92CE174E99}"/>
              </a:ext>
            </a:extLst>
          </p:cNvPr>
          <p:cNvSpPr>
            <a:spLocks noGrp="1"/>
          </p:cNvSpPr>
          <p:nvPr>
            <p:ph type="sldNum" sz="quarter" idx="12"/>
          </p:nvPr>
        </p:nvSpPr>
        <p:spPr/>
        <p:txBody>
          <a:bodyPr/>
          <a:lstStyle/>
          <a:p>
            <a:fld id="{E31375A4-56A4-47D6-9801-1991572033F7}" type="slidenum">
              <a:rPr lang="en-US" smtClean="0"/>
              <a:t>18</a:t>
            </a:fld>
            <a:endParaRPr lang="en-US"/>
          </a:p>
        </p:txBody>
      </p:sp>
      <p:sp>
        <p:nvSpPr>
          <p:cNvPr id="13" name="TextBox 12">
            <a:extLst>
              <a:ext uri="{FF2B5EF4-FFF2-40B4-BE49-F238E27FC236}">
                <a16:creationId xmlns:a16="http://schemas.microsoft.com/office/drawing/2014/main" id="{41F516A8-8782-64BF-D358-BEB437664B13}"/>
              </a:ext>
            </a:extLst>
          </p:cNvPr>
          <p:cNvSpPr txBox="1"/>
          <p:nvPr/>
        </p:nvSpPr>
        <p:spPr>
          <a:xfrm>
            <a:off x="364425" y="716939"/>
            <a:ext cx="6753466" cy="5795176"/>
          </a:xfrm>
          <a:prstGeom prst="rect">
            <a:avLst/>
          </a:prstGeom>
          <a:noFill/>
        </p:spPr>
        <p:txBody>
          <a:bodyPr wrap="square" lIns="91440" tIns="45720" rIns="91440" bIns="45720" rtlCol="0" anchor="t">
            <a:spAutoFit/>
          </a:bodyPr>
          <a:lstStyle/>
          <a:p>
            <a:pPr marL="285750" indent="-285750" fontAlgn="t">
              <a:lnSpc>
                <a:spcPct val="107000"/>
              </a:lnSpc>
              <a:spcAft>
                <a:spcPts val="500"/>
              </a:spcAft>
              <a:buClr>
                <a:srgbClr val="DC2A52"/>
              </a:buClr>
              <a:buFont typeface="Arial" panose="020B0604020202020204" pitchFamily="34" charset="0"/>
              <a:buChar char="•"/>
            </a:pPr>
            <a:r>
              <a:rPr lang="en-US" b="1" i="0" u="none" strike="noStrike" kern="1200" dirty="0">
                <a:solidFill>
                  <a:srgbClr val="000000"/>
                </a:solidFill>
                <a:effectLst/>
                <a:ea typeface="Times New Roman" panose="02020603050405020304" pitchFamily="18" charset="0"/>
                <a:cs typeface="Arial"/>
              </a:rPr>
              <a:t>6.23</a:t>
            </a:r>
            <a:r>
              <a:rPr lang="en-US" b="0" i="0" u="none" strike="noStrike" kern="1200" dirty="0">
                <a:solidFill>
                  <a:srgbClr val="000000"/>
                </a:solidFill>
                <a:effectLst/>
                <a:ea typeface="Times New Roman" panose="02020603050405020304" pitchFamily="18" charset="0"/>
                <a:cs typeface="Arial"/>
              </a:rPr>
              <a:t> Assess how the environmental characteristics of Asia influenced the economic development of </a:t>
            </a:r>
            <a:r>
              <a:rPr lang="en-US" b="0" i="0" strike="noStrike" kern="1200" dirty="0">
                <a:solidFill>
                  <a:srgbClr val="008080"/>
                </a:solidFill>
                <a:effectLst/>
                <a:ea typeface="Times New Roman" panose="02020603050405020304" pitchFamily="18" charset="0"/>
                <a:cs typeface="Arial"/>
              </a:rPr>
              <a:t>at least one</a:t>
            </a:r>
            <a:r>
              <a:rPr lang="en-US" dirty="0">
                <a:solidFill>
                  <a:srgbClr val="008080"/>
                </a:solidFill>
                <a:ea typeface="Times New Roman" panose="02020603050405020304" pitchFamily="18" charset="0"/>
                <a:cs typeface="Arial"/>
              </a:rPr>
              <a:t> </a:t>
            </a:r>
            <a:r>
              <a:rPr lang="en-US" b="0" i="0" strike="noStrike" kern="1200" dirty="0">
                <a:solidFill>
                  <a:srgbClr val="008080"/>
                </a:solidFill>
                <a:effectLst/>
                <a:ea typeface="Times New Roman" panose="02020603050405020304" pitchFamily="18" charset="0"/>
                <a:cs typeface="Arial"/>
              </a:rPr>
              <a:t>region or country</a:t>
            </a:r>
            <a:r>
              <a:rPr lang="en-US" dirty="0">
                <a:solidFill>
                  <a:srgbClr val="008080"/>
                </a:solidFill>
                <a:ea typeface="Times New Roman" panose="02020603050405020304" pitchFamily="18" charset="0"/>
                <a:cs typeface="Arial"/>
              </a:rPr>
              <a:t> </a:t>
            </a:r>
            <a:r>
              <a:rPr lang="en-US" b="0" i="0" u="none" strike="noStrike" kern="1200" dirty="0">
                <a:solidFill>
                  <a:srgbClr val="000000"/>
                </a:solidFill>
                <a:effectLst/>
                <a:ea typeface="Times New Roman" panose="02020603050405020304" pitchFamily="18" charset="0"/>
                <a:cs typeface="Arial"/>
              </a:rPr>
              <a:t>within Asia and the region </a:t>
            </a:r>
            <a:r>
              <a:rPr lang="en-US" b="0" i="0" strike="noStrike" kern="1200" dirty="0">
                <a:solidFill>
                  <a:srgbClr val="008080"/>
                </a:solidFill>
                <a:effectLst/>
                <a:ea typeface="Times New Roman" panose="02020603050405020304" pitchFamily="18" charset="0"/>
                <a:cs typeface="Arial"/>
              </a:rPr>
              <a:t>or country’s </a:t>
            </a:r>
            <a:r>
              <a:rPr lang="en-US" b="0" i="0" u="none" strike="noStrike" kern="1200" dirty="0">
                <a:solidFill>
                  <a:srgbClr val="000000"/>
                </a:solidFill>
                <a:effectLst/>
                <a:ea typeface="Times New Roman" panose="02020603050405020304" pitchFamily="18" charset="0"/>
                <a:cs typeface="Arial"/>
              </a:rPr>
              <a:t>role in global trade patterns over time.</a:t>
            </a:r>
            <a:endParaRPr lang="en-US" b="0" i="0" u="none" strike="noStrike" dirty="0">
              <a:effectLst/>
              <a:cs typeface="Arial"/>
            </a:endParaRPr>
          </a:p>
          <a:p>
            <a:pPr marL="285750" marR="0" indent="-285750" algn="l" rtl="0" eaLnBrk="1" fontAlgn="t" latinLnBrk="0" hangingPunct="1">
              <a:lnSpc>
                <a:spcPct val="107000"/>
              </a:lnSpc>
              <a:spcBef>
                <a:spcPts val="0"/>
              </a:spcBef>
              <a:spcAft>
                <a:spcPts val="500"/>
              </a:spcAft>
              <a:buClr>
                <a:srgbClr val="DC2A52"/>
              </a:buClr>
              <a:buFont typeface="Arial" panose="020B0604020202020204" pitchFamily="34" charset="0"/>
              <a:buChar char="•"/>
            </a:pPr>
            <a:r>
              <a:rPr lang="en-US" b="1" i="0" u="none" strike="noStrike" kern="1200" dirty="0">
                <a:solidFill>
                  <a:srgbClr val="000000"/>
                </a:solidFill>
                <a:effectLst/>
                <a:ea typeface="Times New Roman" panose="02020603050405020304" pitchFamily="18" charset="0"/>
                <a:cs typeface="Arial" panose="020B0604020202020204" pitchFamily="34" charset="0"/>
              </a:rPr>
              <a:t>6.24</a:t>
            </a:r>
            <a:r>
              <a:rPr lang="en-US" b="0" i="0" u="none" strike="noStrike" kern="1200" dirty="0">
                <a:solidFill>
                  <a:srgbClr val="000000"/>
                </a:solidFill>
                <a:effectLst/>
                <a:ea typeface="Times New Roman" panose="02020603050405020304" pitchFamily="18" charset="0"/>
                <a:cs typeface="Arial" panose="020B0604020202020204" pitchFamily="34" charset="0"/>
              </a:rPr>
              <a:t> </a:t>
            </a:r>
            <a:r>
              <a:rPr lang="en-US" b="0" i="0" strike="noStrike" kern="1200" dirty="0">
                <a:solidFill>
                  <a:srgbClr val="008080"/>
                </a:solidFill>
                <a:effectLst/>
                <a:ea typeface="Times New Roman" panose="02020603050405020304" pitchFamily="18" charset="0"/>
                <a:cs typeface="Arial" panose="020B0604020202020204" pitchFamily="34" charset="0"/>
              </a:rPr>
              <a:t>Analyze cultural, political, and economic forces that impact urbanization in at least one city in Asia, and evaluate the impact of these forces on the structure of that city.</a:t>
            </a:r>
            <a:endParaRPr lang="en-US" b="0" i="0" strike="noStrike" dirty="0">
              <a:solidFill>
                <a:srgbClr val="008080"/>
              </a:solidFill>
              <a:effectLst/>
            </a:endParaRPr>
          </a:p>
          <a:p>
            <a:pPr marL="285750" marR="0" indent="-285750" algn="l" rtl="0" eaLnBrk="1" fontAlgn="t" latinLnBrk="0" hangingPunct="1">
              <a:lnSpc>
                <a:spcPct val="107000"/>
              </a:lnSpc>
              <a:spcBef>
                <a:spcPts val="0"/>
              </a:spcBef>
              <a:spcAft>
                <a:spcPts val="500"/>
              </a:spcAft>
              <a:buClr>
                <a:srgbClr val="DC2A52"/>
              </a:buClr>
              <a:buFont typeface="Arial" panose="020B0604020202020204" pitchFamily="34" charset="0"/>
              <a:buChar char="•"/>
            </a:pPr>
            <a:r>
              <a:rPr lang="en-US" b="1" i="0" u="none" strike="noStrike" kern="1200" dirty="0">
                <a:solidFill>
                  <a:srgbClr val="000000"/>
                </a:solidFill>
                <a:effectLst/>
                <a:ea typeface="Times New Roman" panose="02020603050405020304" pitchFamily="18" charset="0"/>
                <a:cs typeface="Arial" panose="020B0604020202020204" pitchFamily="34" charset="0"/>
              </a:rPr>
              <a:t>6.25</a:t>
            </a:r>
            <a:r>
              <a:rPr lang="en-US" b="0" i="0" u="none" strike="noStrike" kern="1200" dirty="0">
                <a:solidFill>
                  <a:srgbClr val="000000"/>
                </a:solidFill>
                <a:effectLst/>
                <a:ea typeface="Times New Roman" panose="02020603050405020304" pitchFamily="18" charset="0"/>
                <a:cs typeface="Arial" panose="020B0604020202020204" pitchFamily="34" charset="0"/>
              </a:rPr>
              <a:t> Analyze the impact of climate change </a:t>
            </a:r>
            <a:r>
              <a:rPr lang="en-US" b="0" i="0" strike="noStrike" kern="1200" dirty="0">
                <a:solidFill>
                  <a:srgbClr val="008080"/>
                </a:solidFill>
                <a:effectLst/>
                <a:ea typeface="Times New Roman" panose="02020603050405020304" pitchFamily="18" charset="0"/>
                <a:cs typeface="Arial" panose="020B0604020202020204" pitchFamily="34" charset="0"/>
              </a:rPr>
              <a:t>on at least one region, country, or city </a:t>
            </a:r>
            <a:r>
              <a:rPr lang="en-US" b="0" i="0" u="none" strike="noStrike" kern="1200" dirty="0">
                <a:solidFill>
                  <a:srgbClr val="000000"/>
                </a:solidFill>
                <a:effectLst/>
                <a:ea typeface="Times New Roman" panose="02020603050405020304" pitchFamily="18" charset="0"/>
                <a:cs typeface="Arial" panose="020B0604020202020204" pitchFamily="34" charset="0"/>
              </a:rPr>
              <a:t>in within Asia.</a:t>
            </a:r>
            <a:endParaRPr lang="en-US" b="0" i="0" u="none" strike="noStrike" dirty="0">
              <a:effectLst/>
            </a:endParaRPr>
          </a:p>
          <a:p>
            <a:pPr marL="285750" marR="0" indent="-285750" algn="l" rtl="0" eaLnBrk="1" fontAlgn="t" latinLnBrk="0" hangingPunct="1">
              <a:lnSpc>
                <a:spcPct val="107000"/>
              </a:lnSpc>
              <a:spcBef>
                <a:spcPts val="0"/>
              </a:spcBef>
              <a:spcAft>
                <a:spcPts val="500"/>
              </a:spcAft>
              <a:buClr>
                <a:srgbClr val="DC2A52"/>
              </a:buClr>
              <a:buFont typeface="Arial" panose="020B0604020202020204" pitchFamily="34" charset="0"/>
              <a:buChar char="•"/>
            </a:pPr>
            <a:r>
              <a:rPr lang="en-US" b="1" i="0" u="none" strike="noStrike" kern="1200" dirty="0">
                <a:solidFill>
                  <a:srgbClr val="000000"/>
                </a:solidFill>
                <a:effectLst/>
                <a:highlight>
                  <a:srgbClr val="FFFF00"/>
                </a:highlight>
                <a:ea typeface="Times New Roman" panose="02020603050405020304" pitchFamily="18" charset="0"/>
                <a:cs typeface="Arial" panose="020B0604020202020204" pitchFamily="34" charset="0"/>
              </a:rPr>
              <a:t>6.26</a:t>
            </a:r>
            <a:r>
              <a:rPr lang="en-US" b="0" i="0" u="none" strike="noStrike" kern="1200" dirty="0">
                <a:solidFill>
                  <a:srgbClr val="000000"/>
                </a:solidFill>
                <a:effectLst/>
                <a:highlight>
                  <a:srgbClr val="FFFF00"/>
                </a:highlight>
                <a:ea typeface="Times New Roman" panose="02020603050405020304" pitchFamily="18" charset="0"/>
                <a:cs typeface="Arial" panose="020B0604020202020204" pitchFamily="34" charset="0"/>
              </a:rPr>
              <a:t> Evaluate the reasons for and the impact of the migration of people within, from, and/or </a:t>
            </a:r>
            <a:r>
              <a:rPr lang="en-US" b="0" i="0" strike="noStrike" kern="1200" dirty="0">
                <a:solidFill>
                  <a:srgbClr val="008080"/>
                </a:solidFill>
                <a:effectLst/>
                <a:highlight>
                  <a:srgbClr val="FFFF00"/>
                </a:highlight>
                <a:ea typeface="Times New Roman" panose="02020603050405020304" pitchFamily="18" charset="0"/>
                <a:cs typeface="Arial" panose="020B0604020202020204" pitchFamily="34" charset="0"/>
              </a:rPr>
              <a:t>to one region or country </a:t>
            </a:r>
            <a:r>
              <a:rPr lang="en-US" b="0" i="0" u="none" strike="noStrike" kern="1200" dirty="0">
                <a:solidFill>
                  <a:srgbClr val="000000"/>
                </a:solidFill>
                <a:effectLst/>
                <a:highlight>
                  <a:srgbClr val="FFFF00"/>
                </a:highlight>
                <a:ea typeface="Times New Roman" panose="02020603050405020304" pitchFamily="18" charset="0"/>
                <a:cs typeface="Arial" panose="020B0604020202020204" pitchFamily="34" charset="0"/>
              </a:rPr>
              <a:t>within Asia over time.</a:t>
            </a:r>
            <a:endParaRPr lang="en-US" b="0" i="0" u="none" strike="noStrike" dirty="0">
              <a:effectLst/>
              <a:highlight>
                <a:srgbClr val="FFFF00"/>
              </a:highlight>
            </a:endParaRPr>
          </a:p>
          <a:p>
            <a:pPr marL="285750" marR="0" indent="-285750" algn="l" rtl="0" eaLnBrk="1" fontAlgn="t" latinLnBrk="0" hangingPunct="1">
              <a:lnSpc>
                <a:spcPct val="107000"/>
              </a:lnSpc>
              <a:spcBef>
                <a:spcPts val="0"/>
              </a:spcBef>
              <a:spcAft>
                <a:spcPts val="500"/>
              </a:spcAft>
              <a:buClr>
                <a:srgbClr val="DC2A52"/>
              </a:buClr>
              <a:buFont typeface="Arial" panose="020B0604020202020204" pitchFamily="34" charset="0"/>
              <a:buChar char="•"/>
            </a:pPr>
            <a:r>
              <a:rPr lang="en-US" b="1" i="0" u="none" strike="noStrike" kern="1200" dirty="0">
                <a:solidFill>
                  <a:srgbClr val="000000"/>
                </a:solidFill>
                <a:effectLst/>
                <a:ea typeface="Times New Roman" panose="02020603050405020304" pitchFamily="18" charset="0"/>
                <a:cs typeface="Arial" panose="020B0604020202020204" pitchFamily="34" charset="0"/>
              </a:rPr>
              <a:t>6.27</a:t>
            </a:r>
            <a:r>
              <a:rPr lang="en-US" b="0" i="0" u="none" strike="noStrike" kern="1200" dirty="0">
                <a:solidFill>
                  <a:srgbClr val="000000"/>
                </a:solidFill>
                <a:effectLst/>
                <a:ea typeface="Times New Roman" panose="02020603050405020304" pitchFamily="18" charset="0"/>
                <a:cs typeface="Arial" panose="020B0604020202020204" pitchFamily="34" charset="0"/>
              </a:rPr>
              <a:t> Explain how changes in transportation and communication technology have influenced the connections between people and affected the spread of </a:t>
            </a:r>
            <a:r>
              <a:rPr lang="en-US" b="0" i="0" strike="noStrike" kern="1200" dirty="0">
                <a:solidFill>
                  <a:srgbClr val="008080"/>
                </a:solidFill>
                <a:effectLst/>
                <a:ea typeface="Times New Roman" panose="02020603050405020304" pitchFamily="18" charset="0"/>
                <a:cs typeface="Arial" panose="020B0604020202020204" pitchFamily="34" charset="0"/>
              </a:rPr>
              <a:t>at least one idea and/or cultural practices </a:t>
            </a:r>
            <a:r>
              <a:rPr lang="en-US" b="0" i="0" u="none" strike="noStrike" kern="1200" dirty="0">
                <a:solidFill>
                  <a:srgbClr val="000000"/>
                </a:solidFill>
                <a:effectLst/>
                <a:ea typeface="Times New Roman" panose="02020603050405020304" pitchFamily="18" charset="0"/>
                <a:cs typeface="Arial" panose="020B0604020202020204" pitchFamily="34" charset="0"/>
              </a:rPr>
              <a:t>within Asia and between Asia and other regions.</a:t>
            </a:r>
          </a:p>
          <a:p>
            <a:pPr marL="0" marR="0" algn="l" rtl="0" eaLnBrk="1" fontAlgn="t" latinLnBrk="0" hangingPunct="1">
              <a:lnSpc>
                <a:spcPct val="107000"/>
              </a:lnSpc>
              <a:spcBef>
                <a:spcPts val="0"/>
              </a:spcBef>
              <a:spcAft>
                <a:spcPts val="500"/>
              </a:spcAft>
            </a:pPr>
            <a:endParaRPr lang="en-US" sz="1700" dirty="0">
              <a:solidFill>
                <a:srgbClr val="000000"/>
              </a:solidFill>
              <a:cs typeface="Arial" panose="020B0604020202020204" pitchFamily="34" charset="0"/>
            </a:endParaRPr>
          </a:p>
        </p:txBody>
      </p:sp>
    </p:spTree>
    <p:extLst>
      <p:ext uri="{BB962C8B-B14F-4D97-AF65-F5344CB8AC3E}">
        <p14:creationId xmlns:p14="http://schemas.microsoft.com/office/powerpoint/2010/main" val="334476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426B27-F436-913E-2023-47933DBE6A8F}"/>
              </a:ext>
            </a:extLst>
          </p:cNvPr>
          <p:cNvSpPr>
            <a:spLocks noGrp="1"/>
          </p:cNvSpPr>
          <p:nvPr>
            <p:ph type="title"/>
          </p:nvPr>
        </p:nvSpPr>
        <p:spPr/>
        <p:txBody>
          <a:bodyPr/>
          <a:lstStyle/>
          <a:p>
            <a:r>
              <a:rPr lang="en-US"/>
              <a:t>Increase specificity in thematic standards for World History II</a:t>
            </a:r>
            <a:endParaRPr lang="en-US" dirty="0"/>
          </a:p>
        </p:txBody>
      </p:sp>
      <p:sp>
        <p:nvSpPr>
          <p:cNvPr id="6" name="Text Placeholder 5">
            <a:extLst>
              <a:ext uri="{FF2B5EF4-FFF2-40B4-BE49-F238E27FC236}">
                <a16:creationId xmlns:a16="http://schemas.microsoft.com/office/drawing/2014/main" id="{86967E0F-FB3B-B3D1-910B-53249F0E910C}"/>
              </a:ext>
            </a:extLst>
          </p:cNvPr>
          <p:cNvSpPr>
            <a:spLocks noGrp="1"/>
          </p:cNvSpPr>
          <p:nvPr>
            <p:ph type="body" sz="half" idx="2"/>
          </p:nvPr>
        </p:nvSpPr>
        <p:spPr/>
        <p:txBody>
          <a:bodyPr vert="horz" lIns="91440" tIns="45720" rIns="91440" bIns="45720" rtlCol="0" anchor="t">
            <a:normAutofit/>
          </a:bodyPr>
          <a:lstStyle/>
          <a:p>
            <a:pPr marL="656590" lvl="3" indent="-342900">
              <a:lnSpc>
                <a:spcPct val="107000"/>
              </a:lnSpc>
              <a:spcBef>
                <a:spcPts val="0"/>
              </a:spcBef>
              <a:buFont typeface="Symbol" panose="05050102010706020507" pitchFamily="18" charset="2"/>
              <a:buChar char=""/>
            </a:pPr>
            <a:r>
              <a:rPr lang="en-US" sz="1800" dirty="0">
                <a:solidFill>
                  <a:schemeClr val="bg1"/>
                </a:solidFill>
              </a:rPr>
              <a:t>OSSE partnered with the University of Pittsburgh and the TWC to redraft World History II standards.</a:t>
            </a:r>
            <a:endParaRPr lang="en-US" sz="1800" dirty="0">
              <a:solidFill>
                <a:schemeClr val="bg1"/>
              </a:solidFill>
              <a:ea typeface="Calibri" panose="020F0502020204030204" pitchFamily="34" charset="0"/>
              <a:cs typeface="Calibri"/>
            </a:endParaRPr>
          </a:p>
        </p:txBody>
      </p:sp>
      <p:sp>
        <p:nvSpPr>
          <p:cNvPr id="2" name="Date Placeholder 1">
            <a:extLst>
              <a:ext uri="{FF2B5EF4-FFF2-40B4-BE49-F238E27FC236}">
                <a16:creationId xmlns:a16="http://schemas.microsoft.com/office/drawing/2014/main" id="{4BD41886-FF63-D28C-A475-3E07138A24EB}"/>
              </a:ext>
            </a:extLst>
          </p:cNvPr>
          <p:cNvSpPr>
            <a:spLocks noGrp="1"/>
          </p:cNvSpPr>
          <p:nvPr>
            <p:ph type="dt" sz="half" idx="10"/>
          </p:nvPr>
        </p:nvSpPr>
        <p:spPr/>
        <p:txBody>
          <a:bodyPr/>
          <a:lstStyle/>
          <a:p>
            <a:fld id="{190DFCB1-CA6F-EA40-A701-AE317D180D86}" type="datetime1">
              <a:rPr lang="en-US" smtClean="0"/>
              <a:t>3/23/2023</a:t>
            </a:fld>
            <a:endParaRPr lang="en-US"/>
          </a:p>
        </p:txBody>
      </p:sp>
      <p:sp>
        <p:nvSpPr>
          <p:cNvPr id="3" name="Slide Number Placeholder 2">
            <a:extLst>
              <a:ext uri="{FF2B5EF4-FFF2-40B4-BE49-F238E27FC236}">
                <a16:creationId xmlns:a16="http://schemas.microsoft.com/office/drawing/2014/main" id="{22F92F43-3BE3-ACC7-F6C4-1E92CE174E99}"/>
              </a:ext>
            </a:extLst>
          </p:cNvPr>
          <p:cNvSpPr>
            <a:spLocks noGrp="1"/>
          </p:cNvSpPr>
          <p:nvPr>
            <p:ph type="sldNum" sz="quarter" idx="12"/>
          </p:nvPr>
        </p:nvSpPr>
        <p:spPr/>
        <p:txBody>
          <a:bodyPr/>
          <a:lstStyle/>
          <a:p>
            <a:fld id="{E31375A4-56A4-47D6-9801-1991572033F7}" type="slidenum">
              <a:rPr lang="en-US" smtClean="0"/>
              <a:t>19</a:t>
            </a:fld>
            <a:endParaRPr lang="en-US"/>
          </a:p>
        </p:txBody>
      </p:sp>
      <p:sp>
        <p:nvSpPr>
          <p:cNvPr id="13" name="TextBox 12">
            <a:extLst>
              <a:ext uri="{FF2B5EF4-FFF2-40B4-BE49-F238E27FC236}">
                <a16:creationId xmlns:a16="http://schemas.microsoft.com/office/drawing/2014/main" id="{41F516A8-8782-64BF-D358-BEB437664B13}"/>
              </a:ext>
            </a:extLst>
          </p:cNvPr>
          <p:cNvSpPr txBox="1"/>
          <p:nvPr/>
        </p:nvSpPr>
        <p:spPr>
          <a:xfrm>
            <a:off x="207818" y="336498"/>
            <a:ext cx="7034645" cy="5816657"/>
          </a:xfrm>
          <a:prstGeom prst="rect">
            <a:avLst/>
          </a:prstGeom>
          <a:noFill/>
        </p:spPr>
        <p:txBody>
          <a:bodyPr wrap="square" rtlCol="0">
            <a:spAutoFit/>
          </a:bodyPr>
          <a:lstStyle/>
          <a:p>
            <a:pPr marL="0" marR="0" algn="ctr" fontAlgn="base">
              <a:lnSpc>
                <a:spcPct val="107000"/>
              </a:lnSpc>
              <a:spcBef>
                <a:spcPts val="0"/>
              </a:spcBef>
              <a:spcAft>
                <a:spcPts val="0"/>
              </a:spcAft>
            </a:pPr>
            <a:r>
              <a:rPr lang="en-US" sz="1400" b="1" dirty="0">
                <a:solidFill>
                  <a:srgbClr val="008080"/>
                </a:solidFill>
                <a:effectLst/>
                <a:latin typeface="+mj-lt"/>
                <a:ea typeface="Times New Roman" panose="02020603050405020304" pitchFamily="18" charset="0"/>
                <a:cs typeface="Calibri" panose="020F0502020204030204" pitchFamily="34" charset="0"/>
              </a:rPr>
              <a:t>Driving Concept 4: Empires and Power Structures 1500-1750</a:t>
            </a:r>
            <a:endParaRPr lang="en-US" sz="1400" dirty="0">
              <a:solidFill>
                <a:srgbClr val="008080"/>
              </a:solidFill>
              <a:effectLst/>
              <a:latin typeface="+mj-lt"/>
              <a:ea typeface="Calibri" panose="020F0502020204030204" pitchFamily="34" charset="0"/>
              <a:cs typeface="Times New Roman" panose="02020603050405020304" pitchFamily="18" charset="0"/>
            </a:endParaRPr>
          </a:p>
          <a:p>
            <a:r>
              <a:rPr lang="en-US" sz="1100" i="1" dirty="0">
                <a:solidFill>
                  <a:srgbClr val="008080"/>
                </a:solidFill>
                <a:effectLst/>
                <a:latin typeface="+mj-lt"/>
                <a:ea typeface="Times New Roman" panose="02020603050405020304" pitchFamily="18" charset="0"/>
              </a:rPr>
              <a:t>Through this driving concept students will analyze the creation and evolution of power structures and political entities throughout Eurasia and Africa in the 16th, 17th, and 18th centuries.  Students will analyze multiple case studies to evaluate how governments across the world have consolidated, maintained, and in some cases lost power and control. Students will also explore global trade and the growth of a global economy as well as the impact and influence on societies and people, including a critical assessment of the exploitation of people for the benefit of accumulating wealth at the expense of human lives. During this driving concept students will continue to apply historical thinking skills and explain how historians reconstruct the lives of non-elite individuals in different empires and evaluate the reliability and limitations of different types of historical evidence. </a:t>
            </a:r>
          </a:p>
          <a:p>
            <a:endParaRPr lang="en-US" sz="1100" dirty="0">
              <a:solidFill>
                <a:srgbClr val="008080"/>
              </a:solidFill>
              <a:latin typeface="+mj-lt"/>
              <a:ea typeface="Times New Roman" panose="02020603050405020304" pitchFamily="18" charset="0"/>
            </a:endParaRPr>
          </a:p>
          <a:p>
            <a:r>
              <a:rPr lang="en-US" sz="1300" b="1" dirty="0">
                <a:solidFill>
                  <a:srgbClr val="008080"/>
                </a:solidFill>
                <a:effectLst/>
                <a:latin typeface="+mj-lt"/>
                <a:ea typeface="Times New Roman" panose="02020603050405020304" pitchFamily="18" charset="0"/>
              </a:rPr>
              <a:t>The Rise and Consolidation of Empires </a:t>
            </a:r>
          </a:p>
          <a:p>
            <a:pPr marL="285750" indent="-285750">
              <a:buFont typeface="Arial" panose="020B0604020202020204" pitchFamily="34" charset="0"/>
              <a:buChar char="•"/>
            </a:pPr>
            <a:r>
              <a:rPr lang="en-US" sz="1300" b="1" dirty="0">
                <a:solidFill>
                  <a:srgbClr val="008080"/>
                </a:solidFill>
                <a:latin typeface="+mj-lt"/>
                <a:cs typeface="Arial" panose="020B0604020202020204" pitchFamily="34" charset="0"/>
              </a:rPr>
              <a:t>WH2.28</a:t>
            </a:r>
            <a:r>
              <a:rPr lang="en-US" sz="1300" dirty="0">
                <a:solidFill>
                  <a:srgbClr val="008080"/>
                </a:solidFill>
                <a:latin typeface="+mj-lt"/>
                <a:cs typeface="Arial" panose="020B0604020202020204" pitchFamily="34" charset="0"/>
              </a:rPr>
              <a:t> Analyze the factors that led to the expansion and consolidation of The Tokugawa Shogunate in Japan, and evaluate the role of social hierarchy, centralized bureaucracy, and isolationism in centralizing and maintaining power. </a:t>
            </a:r>
          </a:p>
          <a:p>
            <a:pPr marL="285750" indent="-285750">
              <a:buFont typeface="Arial" panose="020B0604020202020204" pitchFamily="34" charset="0"/>
              <a:buChar char="•"/>
            </a:pPr>
            <a:r>
              <a:rPr lang="en-US" sz="1300" b="1" dirty="0">
                <a:solidFill>
                  <a:srgbClr val="008080"/>
                </a:solidFill>
                <a:latin typeface="+mj-lt"/>
                <a:cs typeface="Arial" panose="020B0604020202020204" pitchFamily="34" charset="0"/>
              </a:rPr>
              <a:t>WH2.29</a:t>
            </a:r>
            <a:r>
              <a:rPr lang="en-US" sz="1300" dirty="0">
                <a:solidFill>
                  <a:srgbClr val="008080"/>
                </a:solidFill>
                <a:latin typeface="+mj-lt"/>
                <a:cs typeface="Arial" panose="020B0604020202020204" pitchFamily="34" charset="0"/>
              </a:rPr>
              <a:t> Analyze the factors that led to the expansion and consolidation of the Qing Dynasty in China and evaluate the role of policies towards ethnic and cultural diversity in centralizing and maintaining power</a:t>
            </a:r>
          </a:p>
          <a:p>
            <a:pPr marL="285750" indent="-285750">
              <a:buFont typeface="Arial" panose="020B0604020202020204" pitchFamily="34" charset="0"/>
              <a:buChar char="•"/>
            </a:pPr>
            <a:r>
              <a:rPr lang="en-US" sz="1300" b="1" dirty="0">
                <a:solidFill>
                  <a:srgbClr val="008080"/>
                </a:solidFill>
                <a:effectLst/>
                <a:latin typeface="+mj-lt"/>
                <a:ea typeface="Calibri" panose="020F0502020204030204" pitchFamily="34" charset="0"/>
              </a:rPr>
              <a:t>WH2.30 </a:t>
            </a:r>
            <a:r>
              <a:rPr lang="en-US" sz="1300" dirty="0">
                <a:solidFill>
                  <a:srgbClr val="008080"/>
                </a:solidFill>
                <a:effectLst/>
                <a:latin typeface="+mj-lt"/>
                <a:ea typeface="Times New Roman" panose="02020603050405020304" pitchFamily="18" charset="0"/>
              </a:rPr>
              <a:t>Analyze the factors that led to the expansion and consolidation of the Mughal Empire in India, and evaluate the role of religious tolerance, centralized administration and military power in centralizing and maintaining power</a:t>
            </a:r>
            <a:r>
              <a:rPr lang="en-US" sz="1300" dirty="0">
                <a:solidFill>
                  <a:srgbClr val="008080"/>
                </a:solidFill>
                <a:effectLst/>
                <a:latin typeface="+mj-lt"/>
                <a:ea typeface="Times New Roman" panose="02020603050405020304" pitchFamily="18" charset="0"/>
                <a:cs typeface="Arial" panose="020B0604020202020204" pitchFamily="34" charset="0"/>
              </a:rPr>
              <a:t>.</a:t>
            </a:r>
          </a:p>
          <a:p>
            <a:pPr marL="285750" indent="-285750">
              <a:buFont typeface="Arial" panose="020B0604020202020204" pitchFamily="34" charset="0"/>
              <a:buChar char="•"/>
            </a:pPr>
            <a:r>
              <a:rPr lang="en-US" sz="1300" b="1" dirty="0">
                <a:solidFill>
                  <a:srgbClr val="008080"/>
                </a:solidFill>
                <a:effectLst/>
                <a:latin typeface="+mj-lt"/>
                <a:ea typeface="Calibri" panose="020F0502020204030204" pitchFamily="34" charset="0"/>
              </a:rPr>
              <a:t>WH2.31 </a:t>
            </a:r>
            <a:r>
              <a:rPr lang="en-US" sz="1300" dirty="0">
                <a:solidFill>
                  <a:srgbClr val="008080"/>
                </a:solidFill>
                <a:effectLst/>
                <a:latin typeface="+mj-lt"/>
                <a:ea typeface="Times New Roman" panose="02020603050405020304" pitchFamily="18" charset="0"/>
              </a:rPr>
              <a:t>Analyze the factors that led to the expansion and consolidation of the Ottoman Empire, including the role of religion, arts, and architecture in centralizing and maintaining power.  </a:t>
            </a:r>
            <a:endParaRPr lang="en-US" sz="1300" dirty="0">
              <a:solidFill>
                <a:srgbClr val="008080"/>
              </a:solidFill>
              <a:latin typeface="+mj-lt"/>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sz="1300" b="1" dirty="0">
                <a:solidFill>
                  <a:srgbClr val="008080"/>
                </a:solidFill>
                <a:effectLst/>
                <a:latin typeface="+mj-lt"/>
                <a:ea typeface="Calibri" panose="020F0502020204030204" pitchFamily="34" charset="0"/>
              </a:rPr>
              <a:t>WH2.32 </a:t>
            </a:r>
            <a:r>
              <a:rPr lang="en-US" sz="1300" dirty="0">
                <a:solidFill>
                  <a:srgbClr val="008080"/>
                </a:solidFill>
                <a:effectLst/>
                <a:latin typeface="+mj-lt"/>
                <a:ea typeface="Times New Roman" panose="02020603050405020304" pitchFamily="18" charset="0"/>
              </a:rPr>
              <a:t>Analyze the factors that led to the to the expansion and consolidation of the Russian Empire during the 16th, 17th, and 18th centuries and evaluate the role of serfdom, the military system, and conscription in centralizing and maintaining political power</a:t>
            </a:r>
            <a:r>
              <a:rPr lang="en-US" sz="1300" dirty="0">
                <a:solidFill>
                  <a:srgbClr val="008080"/>
                </a:solidFill>
                <a:effectLst/>
                <a:latin typeface="+mj-lt"/>
                <a:ea typeface="Times New Roman" panose="02020603050405020304" pitchFamily="18" charset="0"/>
                <a:cs typeface="Arial" panose="020B0604020202020204" pitchFamily="34" charset="0"/>
              </a:rPr>
              <a:t>.</a:t>
            </a:r>
          </a:p>
          <a:p>
            <a:pPr marL="285750" indent="-285750">
              <a:buFont typeface="Arial" panose="020B0604020202020204" pitchFamily="34" charset="0"/>
              <a:buChar char="•"/>
            </a:pPr>
            <a:r>
              <a:rPr lang="en-US" sz="1300" b="1" dirty="0">
                <a:solidFill>
                  <a:srgbClr val="008080"/>
                </a:solidFill>
                <a:effectLst/>
                <a:latin typeface="+mj-lt"/>
                <a:ea typeface="Calibri" panose="020F0502020204030204" pitchFamily="34" charset="0"/>
              </a:rPr>
              <a:t>WH2.33 </a:t>
            </a:r>
            <a:r>
              <a:rPr lang="en-US" sz="1300" dirty="0">
                <a:solidFill>
                  <a:srgbClr val="008080"/>
                </a:solidFill>
                <a:effectLst/>
                <a:latin typeface="+mj-lt"/>
                <a:ea typeface="Times New Roman" panose="02020603050405020304" pitchFamily="18" charset="0"/>
              </a:rPr>
              <a:t>Evaluate the role of alliances and military power in expanding and maintaining the Hapsburg empire during the 16th, 17th, and 18th centuries.</a:t>
            </a:r>
            <a:endParaRPr lang="en-US" sz="1300" dirty="0">
              <a:solidFill>
                <a:srgbClr val="008080"/>
              </a:solidFill>
              <a:latin typeface="+mj-lt"/>
              <a:cs typeface="Arial" panose="020B0604020202020204" pitchFamily="34" charset="0"/>
            </a:endParaRPr>
          </a:p>
        </p:txBody>
      </p:sp>
    </p:spTree>
    <p:extLst>
      <p:ext uri="{BB962C8B-B14F-4D97-AF65-F5344CB8AC3E}">
        <p14:creationId xmlns:p14="http://schemas.microsoft.com/office/powerpoint/2010/main" val="29219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8749E25-D9D2-AC8B-CC2F-50E6DA07B33A}"/>
              </a:ext>
            </a:extLst>
          </p:cNvPr>
          <p:cNvSpPr>
            <a:spLocks noGrp="1"/>
          </p:cNvSpPr>
          <p:nvPr>
            <p:ph sz="quarter" idx="13"/>
          </p:nvPr>
        </p:nvSpPr>
        <p:spPr>
          <a:xfrm>
            <a:off x="1295400" y="1590366"/>
            <a:ext cx="9601200" cy="4410075"/>
          </a:xfrm>
        </p:spPr>
        <p:txBody>
          <a:bodyPr vert="horz" lIns="91440" tIns="45720" rIns="91440" bIns="45720" rtlCol="0" anchor="t">
            <a:normAutofit/>
          </a:bodyPr>
          <a:lstStyle/>
          <a:p>
            <a:r>
              <a:rPr lang="en-US"/>
              <a:t>Pedagogical Underpinnings of Revised Standards</a:t>
            </a:r>
            <a:endParaRPr lang="en-US">
              <a:cs typeface="Arial"/>
            </a:endParaRPr>
          </a:p>
          <a:p>
            <a:r>
              <a:rPr lang="en-US"/>
              <a:t>Updates to Draft Standards</a:t>
            </a:r>
          </a:p>
          <a:p>
            <a:r>
              <a:rPr lang="en-US"/>
              <a:t>Imperative of Supporting LEAs through Implementation </a:t>
            </a:r>
          </a:p>
          <a:p>
            <a:r>
              <a:rPr lang="en-US"/>
              <a:t>Next Steps</a:t>
            </a:r>
          </a:p>
        </p:txBody>
      </p:sp>
      <p:sp>
        <p:nvSpPr>
          <p:cNvPr id="5" name="Title 4">
            <a:extLst>
              <a:ext uri="{FF2B5EF4-FFF2-40B4-BE49-F238E27FC236}">
                <a16:creationId xmlns:a16="http://schemas.microsoft.com/office/drawing/2014/main" id="{40332F58-5701-7086-366F-309A090B6479}"/>
              </a:ext>
            </a:extLst>
          </p:cNvPr>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358357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35B9A0-224B-5CBC-C736-02B7B68ED676}"/>
              </a:ext>
            </a:extLst>
          </p:cNvPr>
          <p:cNvSpPr>
            <a:spLocks noGrp="1"/>
          </p:cNvSpPr>
          <p:nvPr>
            <p:ph type="title"/>
          </p:nvPr>
        </p:nvSpPr>
        <p:spPr/>
        <p:txBody>
          <a:bodyPr>
            <a:normAutofit/>
          </a:bodyPr>
          <a:lstStyle/>
          <a:p>
            <a:r>
              <a:rPr lang="en-US"/>
              <a:t>Reframing Global Perspectives, History, and Cultures</a:t>
            </a:r>
          </a:p>
        </p:txBody>
      </p:sp>
      <p:sp>
        <p:nvSpPr>
          <p:cNvPr id="6" name="Text Placeholder 5">
            <a:extLst>
              <a:ext uri="{FF2B5EF4-FFF2-40B4-BE49-F238E27FC236}">
                <a16:creationId xmlns:a16="http://schemas.microsoft.com/office/drawing/2014/main" id="{D7DB9530-0919-8505-FB20-D06A2021C1C6}"/>
              </a:ext>
            </a:extLst>
          </p:cNvPr>
          <p:cNvSpPr>
            <a:spLocks noGrp="1"/>
          </p:cNvSpPr>
          <p:nvPr>
            <p:ph type="body" sz="half" idx="2"/>
          </p:nvPr>
        </p:nvSpPr>
        <p:spPr>
          <a:xfrm>
            <a:off x="7843871" y="2999231"/>
            <a:ext cx="3999184" cy="3513835"/>
          </a:xfrm>
        </p:spPr>
        <p:txBody>
          <a:bodyPr>
            <a:normAutofit/>
          </a:bodyPr>
          <a:lstStyle/>
          <a:p>
            <a:pPr marL="285750" indent="-285750">
              <a:lnSpc>
                <a:spcPct val="100000"/>
              </a:lnSpc>
              <a:buFont typeface="Arial" panose="020B0604020202020204" pitchFamily="34" charset="0"/>
              <a:buChar char="•"/>
            </a:pPr>
            <a:r>
              <a:rPr lang="en-US" sz="1800" dirty="0"/>
              <a:t>OSSE expanded the inclusion of global standards, especially in Grade 2, </a:t>
            </a:r>
            <a:r>
              <a:rPr lang="en-US" sz="1800" dirty="0">
                <a:cs typeface="Arial"/>
              </a:rPr>
              <a:t>regarding immigration, </a:t>
            </a:r>
            <a:r>
              <a:rPr lang="en-US" sz="1800" dirty="0"/>
              <a:t>and the context for revolutions.</a:t>
            </a:r>
            <a:endParaRPr lang="en-US" sz="1800" dirty="0">
              <a:cs typeface="Arial"/>
            </a:endParaRPr>
          </a:p>
        </p:txBody>
      </p:sp>
      <p:sp>
        <p:nvSpPr>
          <p:cNvPr id="2" name="Date Placeholder 1">
            <a:extLst>
              <a:ext uri="{FF2B5EF4-FFF2-40B4-BE49-F238E27FC236}">
                <a16:creationId xmlns:a16="http://schemas.microsoft.com/office/drawing/2014/main" id="{1B314EFE-7626-7569-9DB5-075BB8BE30D1}"/>
              </a:ext>
            </a:extLst>
          </p:cNvPr>
          <p:cNvSpPr>
            <a:spLocks noGrp="1"/>
          </p:cNvSpPr>
          <p:nvPr>
            <p:ph type="dt" sz="half" idx="10"/>
          </p:nvPr>
        </p:nvSpPr>
        <p:spPr/>
        <p:txBody>
          <a:bodyPr/>
          <a:lstStyle/>
          <a:p>
            <a:fld id="{190DFCB1-CA6F-EA40-A701-AE317D180D86}" type="datetime1">
              <a:rPr lang="en-US" smtClean="0"/>
              <a:t>3/23/2023</a:t>
            </a:fld>
            <a:endParaRPr lang="en-US"/>
          </a:p>
        </p:txBody>
      </p:sp>
      <p:sp>
        <p:nvSpPr>
          <p:cNvPr id="3" name="Slide Number Placeholder 2">
            <a:extLst>
              <a:ext uri="{FF2B5EF4-FFF2-40B4-BE49-F238E27FC236}">
                <a16:creationId xmlns:a16="http://schemas.microsoft.com/office/drawing/2014/main" id="{4D80C79F-3E75-050A-BD21-D08660AD9579}"/>
              </a:ext>
            </a:extLst>
          </p:cNvPr>
          <p:cNvSpPr>
            <a:spLocks noGrp="1"/>
          </p:cNvSpPr>
          <p:nvPr>
            <p:ph type="sldNum" sz="quarter" idx="12"/>
          </p:nvPr>
        </p:nvSpPr>
        <p:spPr/>
        <p:txBody>
          <a:bodyPr/>
          <a:lstStyle/>
          <a:p>
            <a:fld id="{E31375A4-56A4-47D6-9801-1991572033F7}" type="slidenum">
              <a:rPr lang="en-US" smtClean="0"/>
              <a:t>20</a:t>
            </a:fld>
            <a:endParaRPr lang="en-US"/>
          </a:p>
        </p:txBody>
      </p:sp>
      <p:sp>
        <p:nvSpPr>
          <p:cNvPr id="4" name="Content Placeholder 3">
            <a:extLst>
              <a:ext uri="{FF2B5EF4-FFF2-40B4-BE49-F238E27FC236}">
                <a16:creationId xmlns:a16="http://schemas.microsoft.com/office/drawing/2014/main" id="{1379C78D-BAA8-3732-DC18-70CEAFE16626}"/>
              </a:ext>
            </a:extLst>
          </p:cNvPr>
          <p:cNvSpPr>
            <a:spLocks noGrp="1"/>
          </p:cNvSpPr>
          <p:nvPr>
            <p:ph idx="4294967295"/>
          </p:nvPr>
        </p:nvSpPr>
        <p:spPr>
          <a:xfrm>
            <a:off x="30823" y="157785"/>
            <a:ext cx="7274102" cy="6499870"/>
          </a:xfrm>
        </p:spPr>
        <p:txBody>
          <a:bodyPr vert="horz" lIns="91440" tIns="45720" rIns="91440" bIns="45720" rtlCol="0" anchor="t">
            <a:noAutofit/>
          </a:bodyPr>
          <a:lstStyle/>
          <a:p>
            <a:pPr>
              <a:spcBef>
                <a:spcPts val="0"/>
              </a:spcBef>
              <a:spcAft>
                <a:spcPts val="1200"/>
              </a:spcAft>
            </a:pPr>
            <a:r>
              <a:rPr lang="en-US" sz="1700" b="1" dirty="0">
                <a:highlight>
                  <a:srgbClr val="FFFFFF"/>
                </a:highlight>
                <a:cs typeface="Arial"/>
              </a:rPr>
              <a:t>4.23</a:t>
            </a:r>
            <a:r>
              <a:rPr lang="en-US" sz="1700" dirty="0">
                <a:solidFill>
                  <a:srgbClr val="008080"/>
                </a:solidFill>
                <a:highlight>
                  <a:srgbClr val="FFFFFF"/>
                </a:highlight>
                <a:cs typeface="Arial"/>
              </a:rPr>
              <a:t> Explain the reasons for the start of the slave trade in Africa, and compare how different African societies resisted or responded to the slave trade (e.g., the resistance of Queen Nzinga </a:t>
            </a:r>
            <a:r>
              <a:rPr lang="en-US" sz="1700" dirty="0" err="1">
                <a:solidFill>
                  <a:srgbClr val="008080"/>
                </a:solidFill>
                <a:highlight>
                  <a:srgbClr val="FFFFFF"/>
                </a:highlight>
                <a:cs typeface="Arial"/>
              </a:rPr>
              <a:t>Mbande</a:t>
            </a:r>
            <a:r>
              <a:rPr lang="en-US" sz="1700" dirty="0">
                <a:solidFill>
                  <a:srgbClr val="008080"/>
                </a:solidFill>
                <a:highlight>
                  <a:srgbClr val="FFFFFF"/>
                </a:highlight>
                <a:cs typeface="Arial"/>
              </a:rPr>
              <a:t>). </a:t>
            </a:r>
          </a:p>
          <a:p>
            <a:pPr>
              <a:spcBef>
                <a:spcPts val="0"/>
              </a:spcBef>
              <a:spcAft>
                <a:spcPts val="1200"/>
              </a:spcAft>
            </a:pPr>
            <a:r>
              <a:rPr kumimoji="0" lang="en-US" altLang="en-US" sz="1700" b="1" i="0" strike="noStrike" cap="none" normalizeH="0" baseline="0" dirty="0">
                <a:ln>
                  <a:noFill/>
                </a:ln>
                <a:solidFill>
                  <a:schemeClr val="tx1"/>
                </a:solidFill>
                <a:effectLst/>
                <a:ea typeface="Arial" panose="020B0604020202020204" pitchFamily="34" charset="0"/>
                <a:cs typeface="Calibri" panose="020F0502020204030204" pitchFamily="34" charset="0"/>
              </a:rPr>
              <a:t>6.15</a:t>
            </a:r>
            <a:r>
              <a:rPr kumimoji="0" lang="en-US" altLang="en-US" sz="1700" b="0" i="0" strike="noStrike" cap="none" normalizeH="0" baseline="0" dirty="0">
                <a:ln>
                  <a:noFill/>
                </a:ln>
                <a:solidFill>
                  <a:schemeClr val="tx1"/>
                </a:solidFill>
                <a:effectLst/>
                <a:ea typeface="Arial" panose="020B0604020202020204" pitchFamily="34" charset="0"/>
                <a:cs typeface="Calibri" panose="020F0502020204030204" pitchFamily="34" charset="0"/>
              </a:rPr>
              <a:t> </a:t>
            </a:r>
            <a:r>
              <a:rPr kumimoji="0" lang="en-US" altLang="en-US" sz="1700" b="0" i="0" strike="noStrike" cap="none" normalizeH="0" baseline="0" dirty="0">
                <a:ln>
                  <a:noFill/>
                </a:ln>
                <a:solidFill>
                  <a:srgbClr val="008080"/>
                </a:solidFill>
                <a:effectLst/>
                <a:ea typeface="Arial" panose="020B0604020202020204" pitchFamily="34" charset="0"/>
                <a:cs typeface="Calibri" panose="020F0502020204030204" pitchFamily="34" charset="0"/>
              </a:rPr>
              <a:t>Analyze at least one cultural element of a country located in Africa (e.g., art, literature, music, dance, cuisine, philosophy, religious or political thought), including its local significance and influence on other societies.   </a:t>
            </a:r>
          </a:p>
          <a:p>
            <a:pPr>
              <a:spcBef>
                <a:spcPts val="0"/>
              </a:spcBef>
              <a:spcAft>
                <a:spcPts val="1200"/>
              </a:spcAft>
            </a:pPr>
            <a:r>
              <a:rPr lang="en-US" sz="1700" b="1" dirty="0">
                <a:solidFill>
                  <a:srgbClr val="000000"/>
                </a:solidFill>
                <a:effectLst/>
                <a:ea typeface="Arial" panose="020B0604020202020204" pitchFamily="34" charset="0"/>
              </a:rPr>
              <a:t>6.58</a:t>
            </a:r>
            <a:r>
              <a:rPr lang="en-US" sz="1700" dirty="0">
                <a:solidFill>
                  <a:srgbClr val="000000"/>
                </a:solidFill>
                <a:effectLst/>
                <a:ea typeface="Arial" panose="020B0604020202020204" pitchFamily="34" charset="0"/>
              </a:rPr>
              <a:t> Analyze </a:t>
            </a:r>
            <a:r>
              <a:rPr lang="en-US" sz="1700" dirty="0">
                <a:solidFill>
                  <a:srgbClr val="008080"/>
                </a:solidFill>
                <a:effectLst/>
                <a:ea typeface="Arial" panose="020B0604020202020204" pitchFamily="34" charset="0"/>
              </a:rPr>
              <a:t>the reasons for, and consequences of</a:t>
            </a:r>
            <a:r>
              <a:rPr lang="en-US" sz="1700" dirty="0">
                <a:solidFill>
                  <a:srgbClr val="000000"/>
                </a:solidFill>
                <a:effectLst/>
                <a:ea typeface="Arial" panose="020B0604020202020204" pitchFamily="34" charset="0"/>
              </a:rPr>
              <a:t>, the migration of people within, from, and/or to </a:t>
            </a:r>
            <a:r>
              <a:rPr lang="en-US" sz="1700" dirty="0">
                <a:solidFill>
                  <a:srgbClr val="008080"/>
                </a:solidFill>
                <a:effectLst/>
                <a:ea typeface="Arial" panose="020B0604020202020204" pitchFamily="34" charset="0"/>
              </a:rPr>
              <a:t>at least one region or country within Oceania over tim</a:t>
            </a:r>
            <a:r>
              <a:rPr lang="en-US" sz="1700" dirty="0">
                <a:solidFill>
                  <a:srgbClr val="000000"/>
                </a:solidFill>
                <a:effectLst/>
                <a:ea typeface="Arial" panose="020B0604020202020204" pitchFamily="34" charset="0"/>
              </a:rPr>
              <a:t>e, and assess the impact of migration on the region, with specific attention to the role of climate change on migration from Oceania. </a:t>
            </a:r>
            <a:endParaRPr kumimoji="0" lang="en-US" altLang="en-US" sz="1700" b="0" i="0" strike="noStrike" cap="none" normalizeH="0" baseline="0" dirty="0">
              <a:ln>
                <a:noFill/>
              </a:ln>
              <a:solidFill>
                <a:srgbClr val="008080"/>
              </a:solidFill>
              <a:effectLst/>
              <a:ea typeface="Arial" panose="020B0604020202020204" pitchFamily="34" charset="0"/>
              <a:cs typeface="Calibri" panose="020F0502020204030204" pitchFamily="34" charset="0"/>
            </a:endParaRPr>
          </a:p>
          <a:p>
            <a:pPr>
              <a:spcBef>
                <a:spcPts val="0"/>
              </a:spcBef>
              <a:spcAft>
                <a:spcPts val="1200"/>
              </a:spcAft>
            </a:pPr>
            <a:r>
              <a:rPr lang="en-US" altLang="en-US" sz="1700" b="1" dirty="0">
                <a:solidFill>
                  <a:srgbClr val="000000"/>
                </a:solidFill>
                <a:highlight>
                  <a:srgbClr val="FFFF00"/>
                </a:highlight>
                <a:ea typeface="Arial" panose="020B0604020202020204" pitchFamily="34" charset="0"/>
                <a:cs typeface="Calibri" panose="020F0502020204030204" pitchFamily="34" charset="0"/>
              </a:rPr>
              <a:t>7</a:t>
            </a:r>
            <a:r>
              <a:rPr kumimoji="0" lang="en-US" altLang="en-US" sz="1700" b="1" i="0" strike="noStrike" cap="none" normalizeH="0" baseline="0" dirty="0">
                <a:ln>
                  <a:noFill/>
                </a:ln>
                <a:solidFill>
                  <a:srgbClr val="000000"/>
                </a:solidFill>
                <a:effectLst/>
                <a:highlight>
                  <a:srgbClr val="FFFF00"/>
                </a:highlight>
                <a:ea typeface="Arial" panose="020B0604020202020204" pitchFamily="34" charset="0"/>
                <a:cs typeface="Calibri" panose="020F0502020204030204" pitchFamily="34" charset="0"/>
              </a:rPr>
              <a:t>.32 </a:t>
            </a:r>
            <a:r>
              <a:rPr kumimoji="0" lang="en-US" altLang="en-US" sz="1700" b="0" i="0" strike="noStrike" cap="none" normalizeH="0" baseline="0" dirty="0">
                <a:ln>
                  <a:noFill/>
                </a:ln>
                <a:solidFill>
                  <a:srgbClr val="008080"/>
                </a:solidFill>
                <a:effectLst/>
                <a:highlight>
                  <a:srgbClr val="FFFF00"/>
                </a:highlight>
                <a:ea typeface="Arial" panose="020B0604020202020204" pitchFamily="34" charset="0"/>
                <a:cs typeface="Calibri" panose="020F0502020204030204" pitchFamily="34" charset="0"/>
              </a:rPr>
              <a:t>Compare the causes and impacts of the American Revolution to revolutions in Haiti, France, and Bolivarian revolutions in Latin America.</a:t>
            </a:r>
          </a:p>
          <a:p>
            <a:pPr>
              <a:spcBef>
                <a:spcPts val="0"/>
              </a:spcBef>
              <a:spcAft>
                <a:spcPts val="1200"/>
              </a:spcAft>
            </a:pPr>
            <a:r>
              <a:rPr kumimoji="0" lang="en-US" altLang="en-US" sz="1700" b="1" strike="noStrike" cap="none" normalizeH="0" baseline="0" dirty="0">
                <a:ln>
                  <a:noFill/>
                </a:ln>
                <a:solidFill>
                  <a:schemeClr val="tx2"/>
                </a:solidFill>
                <a:effectLst/>
                <a:ea typeface="Arial" panose="020B0604020202020204" pitchFamily="34" charset="0"/>
                <a:cs typeface="Calibri" panose="020F0502020204030204" pitchFamily="34" charset="0"/>
              </a:rPr>
              <a:t>8.62 </a:t>
            </a:r>
            <a:r>
              <a:rPr kumimoji="0" lang="en-US" altLang="en-US" sz="1700" strike="noStrike" cap="none" normalizeH="0" baseline="0" dirty="0">
                <a:ln>
                  <a:noFill/>
                </a:ln>
                <a:solidFill>
                  <a:srgbClr val="008080"/>
                </a:solidFill>
                <a:effectLst/>
                <a:ea typeface="Arial" panose="020B0604020202020204" pitchFamily="34" charset="0"/>
                <a:cs typeface="Calibri" panose="020F0502020204030204" pitchFamily="34" charset="0"/>
              </a:rPr>
              <a:t>Compare the effectiveness of methods used by the United States government to enact foreign policy, including sanctions, aid, diplomacy, military force, coalition building, and deterrence. </a:t>
            </a:r>
          </a:p>
          <a:p>
            <a:pPr>
              <a:spcBef>
                <a:spcPts val="0"/>
              </a:spcBef>
              <a:spcAft>
                <a:spcPts val="1200"/>
              </a:spcAft>
            </a:pPr>
            <a:r>
              <a:rPr lang="en-US" sz="1700" b="1" dirty="0">
                <a:solidFill>
                  <a:schemeClr val="tx2"/>
                </a:solidFill>
                <a:effectLst/>
                <a:ea typeface="Calibri" panose="020F0502020204030204" pitchFamily="34" charset="0"/>
              </a:rPr>
              <a:t>WH2.53 </a:t>
            </a:r>
            <a:r>
              <a:rPr lang="en-US" sz="1700" dirty="0">
                <a:solidFill>
                  <a:srgbClr val="008080"/>
                </a:solidFill>
                <a:effectLst/>
                <a:ea typeface="Calibri" panose="020F0502020204030204" pitchFamily="34" charset="0"/>
              </a:rPr>
              <a:t>Analyze the Opium Wars' impact on China's political, economic, and social systems and evaluate the global consequences of the Opium Wars. </a:t>
            </a:r>
            <a:endParaRPr lang="en-US" sz="1700" dirty="0">
              <a:solidFill>
                <a:srgbClr val="008080"/>
              </a:solidFill>
              <a:cs typeface="Arial"/>
            </a:endParaRPr>
          </a:p>
        </p:txBody>
      </p:sp>
    </p:spTree>
    <p:extLst>
      <p:ext uri="{BB962C8B-B14F-4D97-AF65-F5344CB8AC3E}">
        <p14:creationId xmlns:p14="http://schemas.microsoft.com/office/powerpoint/2010/main" val="173662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111B58-4720-9305-5B65-BBA0859F4F3A}"/>
              </a:ext>
            </a:extLst>
          </p:cNvPr>
          <p:cNvSpPr>
            <a:spLocks noGrp="1"/>
          </p:cNvSpPr>
          <p:nvPr>
            <p:ph type="title"/>
          </p:nvPr>
        </p:nvSpPr>
        <p:spPr/>
        <p:txBody>
          <a:bodyPr>
            <a:normAutofit/>
          </a:bodyPr>
          <a:lstStyle/>
          <a:p>
            <a:r>
              <a:rPr lang="en-US"/>
              <a:t>Furthering the Inclusion of Under-Represented Groups</a:t>
            </a:r>
          </a:p>
        </p:txBody>
      </p:sp>
      <p:sp>
        <p:nvSpPr>
          <p:cNvPr id="8" name="Text Placeholder 7">
            <a:extLst>
              <a:ext uri="{FF2B5EF4-FFF2-40B4-BE49-F238E27FC236}">
                <a16:creationId xmlns:a16="http://schemas.microsoft.com/office/drawing/2014/main" id="{30C28CF9-1D95-94D1-80F6-E35DACD9530C}"/>
              </a:ext>
            </a:extLst>
          </p:cNvPr>
          <p:cNvSpPr>
            <a:spLocks noGrp="1"/>
          </p:cNvSpPr>
          <p:nvPr>
            <p:ph type="body" sz="half" idx="2"/>
          </p:nvPr>
        </p:nvSpPr>
        <p:spPr>
          <a:xfrm>
            <a:off x="7909560" y="2999232"/>
            <a:ext cx="3880944" cy="3486128"/>
          </a:xfrm>
        </p:spPr>
        <p:txBody>
          <a:bodyPr>
            <a:normAutofit/>
          </a:bodyPr>
          <a:lstStyle/>
          <a:p>
            <a:pPr marL="285750" indent="-285750">
              <a:buFont typeface="Arial" panose="020B0604020202020204" pitchFamily="34" charset="0"/>
              <a:buChar char="•"/>
            </a:pPr>
            <a:r>
              <a:rPr lang="en-US" sz="1800" dirty="0"/>
              <a:t>OSSE expanded the inclusion of the history of religious minority groups in the United States, including the history of Judaism, Islam, and Sikhism in the United States. </a:t>
            </a:r>
          </a:p>
          <a:p>
            <a:pPr marL="285750" indent="-285750">
              <a:buFont typeface="Arial" panose="020B0604020202020204" pitchFamily="34" charset="0"/>
              <a:buChar char="•"/>
            </a:pPr>
            <a:r>
              <a:rPr lang="en-US" sz="1800" dirty="0"/>
              <a:t>OSSE expanded the standards to include a fuller understanding of AAPI , queer and gender, and Latinx history in the United States and the World</a:t>
            </a:r>
            <a:r>
              <a:rPr lang="en-US" sz="1600" dirty="0"/>
              <a:t>.</a:t>
            </a:r>
          </a:p>
        </p:txBody>
      </p:sp>
      <p:sp>
        <p:nvSpPr>
          <p:cNvPr id="3" name="Slide Number Placeholder 2">
            <a:extLst>
              <a:ext uri="{FF2B5EF4-FFF2-40B4-BE49-F238E27FC236}">
                <a16:creationId xmlns:a16="http://schemas.microsoft.com/office/drawing/2014/main" id="{12A2AF53-8713-F07C-D965-E1E310984BCD}"/>
              </a:ext>
            </a:extLst>
          </p:cNvPr>
          <p:cNvSpPr>
            <a:spLocks noGrp="1"/>
          </p:cNvSpPr>
          <p:nvPr>
            <p:ph type="sldNum" sz="quarter" idx="12"/>
          </p:nvPr>
        </p:nvSpPr>
        <p:spPr/>
        <p:txBody>
          <a:bodyPr/>
          <a:lstStyle/>
          <a:p>
            <a:fld id="{E31375A4-56A4-47D6-9801-1991572033F7}" type="slidenum">
              <a:rPr lang="en-US" smtClean="0"/>
              <a:t>21</a:t>
            </a:fld>
            <a:endParaRPr lang="en-US"/>
          </a:p>
        </p:txBody>
      </p:sp>
      <p:sp>
        <p:nvSpPr>
          <p:cNvPr id="11" name="Rectangle 2">
            <a:extLst>
              <a:ext uri="{FF2B5EF4-FFF2-40B4-BE49-F238E27FC236}">
                <a16:creationId xmlns:a16="http://schemas.microsoft.com/office/drawing/2014/main" id="{D7A3E5F4-9E6D-E201-5494-ACDFB9170E73}"/>
              </a:ext>
            </a:extLst>
          </p:cNvPr>
          <p:cNvSpPr>
            <a:spLocks noChangeArrowheads="1"/>
          </p:cNvSpPr>
          <p:nvPr/>
        </p:nvSpPr>
        <p:spPr bwMode="auto">
          <a:xfrm>
            <a:off x="0" y="386731"/>
            <a:ext cx="7155873" cy="545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0614" marR="0" indent="-285750" rtl="0" eaLnBrk="1" fontAlgn="t" latinLnBrk="0" hangingPunct="1">
              <a:lnSpc>
                <a:spcPct val="107000"/>
              </a:lnSpc>
              <a:spcBef>
                <a:spcPts val="0"/>
              </a:spcBef>
              <a:spcAft>
                <a:spcPts val="0"/>
              </a:spcAft>
              <a:buClr>
                <a:srgbClr val="DC2A52"/>
              </a:buClr>
              <a:buFont typeface="Arial" panose="020B0604020202020204" pitchFamily="34" charset="0"/>
              <a:buChar char="•"/>
            </a:pPr>
            <a:r>
              <a:rPr lang="en-US" sz="1550" b="1" i="0" strike="noStrike" kern="1200" dirty="0">
                <a:solidFill>
                  <a:srgbClr val="000000"/>
                </a:solidFill>
                <a:effectLst/>
                <a:highlight>
                  <a:srgbClr val="FFFFFF"/>
                </a:highlight>
                <a:ea typeface="Times New Roman" panose="02020603050405020304" pitchFamily="18" charset="0"/>
                <a:cs typeface="Arial" panose="020B0604020202020204" pitchFamily="34" charset="0"/>
              </a:rPr>
              <a:t>3.26 </a:t>
            </a:r>
            <a:r>
              <a:rPr lang="en-US" sz="1550" b="0" i="0" strike="noStrike" kern="1200" dirty="0">
                <a:solidFill>
                  <a:srgbClr val="008080"/>
                </a:solidFill>
                <a:effectLst/>
                <a:highlight>
                  <a:srgbClr val="FFFFFF"/>
                </a:highlight>
                <a:ea typeface="Times New Roman" panose="02020603050405020304" pitchFamily="18" charset="0"/>
                <a:cs typeface="Arial" panose="020B0604020202020204" pitchFamily="34" charset="0"/>
              </a:rPr>
              <a:t>Explain the reasons for the growth of an Asian American, Latinx, and Caribbean community in Washington, DC, and efforts taken by different individuals to claim a voice in the city, such as the organization of the Latino festival or the role of community organization. </a:t>
            </a:r>
          </a:p>
          <a:p>
            <a:pPr marL="340614" indent="-285750" fontAlgn="t">
              <a:lnSpc>
                <a:spcPct val="107000"/>
              </a:lnSpc>
              <a:buClr>
                <a:srgbClr val="DC2A52"/>
              </a:buClr>
              <a:buFont typeface="Arial" panose="020B0604020202020204" pitchFamily="34" charset="0"/>
              <a:buChar char="•"/>
            </a:pPr>
            <a:r>
              <a:rPr kumimoji="0" lang="en-US" altLang="en-US" sz="1550" b="1" i="0" strike="noStrike" cap="none" normalizeH="0" baseline="0" dirty="0">
                <a:ln>
                  <a:noFill/>
                </a:ln>
                <a:solidFill>
                  <a:srgbClr val="000000"/>
                </a:solidFill>
                <a:effectLst/>
                <a:ea typeface="Arial" panose="020B0604020202020204" pitchFamily="34" charset="0"/>
                <a:cs typeface="Calibri" panose="020F0502020204030204" pitchFamily="34" charset="0"/>
              </a:rPr>
              <a:t>5.15</a:t>
            </a:r>
            <a:r>
              <a:rPr kumimoji="0" lang="en-US" altLang="en-US" sz="1550" b="0" i="0" strike="noStrike" cap="none" normalizeH="0" baseline="0" dirty="0">
                <a:ln>
                  <a:noFill/>
                </a:ln>
                <a:solidFill>
                  <a:srgbClr val="008080"/>
                </a:solidFill>
                <a:effectLst/>
                <a:ea typeface="Arial" panose="020B0604020202020204" pitchFamily="34" charset="0"/>
                <a:cs typeface="Calibri" panose="020F0502020204030204" pitchFamily="34" charset="0"/>
              </a:rPr>
              <a:t> Analyze the lived experiences of different immigrant communities between 1850-1900, (e.g., religious minority, Irish, German, Mexican, Italian, British, Southeast Asian, Chinese, and Japanese communities).  </a:t>
            </a:r>
          </a:p>
          <a:p>
            <a:pPr marL="285750" indent="-285750" eaLnBrk="0" fontAlgn="base" hangingPunct="0">
              <a:spcBef>
                <a:spcPct val="0"/>
              </a:spcBef>
              <a:spcAft>
                <a:spcPct val="0"/>
              </a:spcAft>
              <a:buClr>
                <a:srgbClr val="DC2A52"/>
              </a:buClr>
              <a:buFont typeface="Arial" panose="020B0604020202020204" pitchFamily="34" charset="0"/>
              <a:buChar char="•"/>
            </a:pPr>
            <a:r>
              <a:rPr lang="en-US" sz="1550" b="1" dirty="0">
                <a:solidFill>
                  <a:schemeClr val="tx2"/>
                </a:solidFill>
                <a:effectLst/>
                <a:ea typeface="Arial" panose="020B0604020202020204" pitchFamily="34" charset="0"/>
              </a:rPr>
              <a:t>7.8</a:t>
            </a:r>
            <a:r>
              <a:rPr lang="en-US" sz="1550" dirty="0">
                <a:solidFill>
                  <a:srgbClr val="FF0000"/>
                </a:solidFill>
                <a:effectLst/>
                <a:ea typeface="Arial" panose="020B0604020202020204" pitchFamily="34" charset="0"/>
              </a:rPr>
              <a:t> </a:t>
            </a:r>
            <a:r>
              <a:rPr lang="en-US" sz="1550" dirty="0">
                <a:solidFill>
                  <a:srgbClr val="008080"/>
                </a:solidFill>
                <a:effectLst/>
                <a:ea typeface="Arial" panose="020B0604020202020204" pitchFamily="34" charset="0"/>
              </a:rPr>
              <a:t>Compare</a:t>
            </a:r>
            <a:r>
              <a:rPr lang="en-US" sz="1550" dirty="0">
                <a:solidFill>
                  <a:srgbClr val="FF0000"/>
                </a:solidFill>
                <a:effectLst/>
                <a:ea typeface="Arial" panose="020B0604020202020204" pitchFamily="34" charset="0"/>
              </a:rPr>
              <a:t> </a:t>
            </a:r>
            <a:r>
              <a:rPr lang="en-US" sz="1550" dirty="0">
                <a:solidFill>
                  <a:srgbClr val="000000"/>
                </a:solidFill>
                <a:effectLst/>
                <a:ea typeface="Arial" panose="020B0604020202020204" pitchFamily="34" charset="0"/>
              </a:rPr>
              <a:t>the different cultural and religious and/or spiritual belief systems of early Indigenous societies, with a particular focus on the role of gender and family, </a:t>
            </a:r>
            <a:r>
              <a:rPr lang="en-US" sz="1550" dirty="0">
                <a:solidFill>
                  <a:srgbClr val="008080"/>
                </a:solidFill>
                <a:effectLst/>
                <a:ea typeface="Arial" panose="020B0604020202020204" pitchFamily="34" charset="0"/>
              </a:rPr>
              <a:t>including the history of two-spirit identities between 1400 and 1600.</a:t>
            </a:r>
            <a:endParaRPr kumimoji="0" lang="en-US" altLang="en-US" sz="1550" b="1" i="0" strike="noStrike" cap="none" normalizeH="0" baseline="0" dirty="0">
              <a:ln>
                <a:noFill/>
              </a:ln>
              <a:solidFill>
                <a:srgbClr val="000000"/>
              </a:solidFill>
              <a:effectLst/>
              <a:ea typeface="Arial" panose="020B0604020202020204" pitchFamily="34" charset="0"/>
              <a:cs typeface="Calibri" panose="020F0502020204030204" pitchFamily="34" charset="0"/>
            </a:endParaRPr>
          </a:p>
          <a:p>
            <a:pPr marL="285750" indent="-285750" eaLnBrk="0" fontAlgn="base" hangingPunct="0">
              <a:spcBef>
                <a:spcPct val="0"/>
              </a:spcBef>
              <a:spcAft>
                <a:spcPct val="0"/>
              </a:spcAft>
              <a:buClr>
                <a:srgbClr val="DC2A52"/>
              </a:buClr>
              <a:buFont typeface="Arial" panose="020B0604020202020204" pitchFamily="34" charset="0"/>
              <a:buChar char="•"/>
            </a:pPr>
            <a:r>
              <a:rPr kumimoji="0" lang="en-US" altLang="en-US" sz="1550" b="1" i="0" strike="noStrike" cap="none" normalizeH="0" baseline="0" dirty="0">
                <a:ln>
                  <a:noFill/>
                </a:ln>
                <a:solidFill>
                  <a:srgbClr val="000000"/>
                </a:solidFill>
                <a:effectLst/>
                <a:highlight>
                  <a:srgbClr val="FFFF00"/>
                </a:highlight>
                <a:ea typeface="Arial" panose="020B0604020202020204" pitchFamily="34" charset="0"/>
                <a:cs typeface="Calibri" panose="020F0502020204030204" pitchFamily="34" charset="0"/>
              </a:rPr>
              <a:t>US2.40 </a:t>
            </a:r>
            <a:r>
              <a:rPr kumimoji="0" lang="en-US" altLang="en-US" sz="1550" i="0" strike="noStrike" cap="none" normalizeH="0" baseline="0" dirty="0">
                <a:ln>
                  <a:noFill/>
                </a:ln>
                <a:solidFill>
                  <a:srgbClr val="008080"/>
                </a:solidFill>
                <a:effectLst/>
                <a:highlight>
                  <a:srgbClr val="FFFF00"/>
                </a:highlight>
                <a:ea typeface="Arial" panose="020B0604020202020204" pitchFamily="34" charset="0"/>
                <a:cs typeface="Calibri" panose="020F0502020204030204" pitchFamily="34" charset="0"/>
              </a:rPr>
              <a:t>Analyze the rise of nativism and violence as a result of the Great Depression, including efforts of the American government to “repatriate” American citizens of Mexican descent to Mexico. </a:t>
            </a:r>
          </a:p>
          <a:p>
            <a:pPr marL="285750" indent="-285750" eaLnBrk="0" fontAlgn="base" hangingPunct="0">
              <a:spcBef>
                <a:spcPct val="0"/>
              </a:spcBef>
              <a:spcAft>
                <a:spcPct val="0"/>
              </a:spcAft>
              <a:buClr>
                <a:srgbClr val="DC2A52"/>
              </a:buClr>
              <a:buFont typeface="Arial" panose="020B0604020202020204" pitchFamily="34" charset="0"/>
              <a:buChar char="•"/>
            </a:pPr>
            <a:r>
              <a:rPr lang="en-US" sz="1550" b="1" dirty="0">
                <a:solidFill>
                  <a:srgbClr val="000000"/>
                </a:solidFill>
                <a:effectLst/>
                <a:highlight>
                  <a:srgbClr val="FFFFFF"/>
                </a:highlight>
                <a:ea typeface="Times New Roman" panose="02020603050405020304" pitchFamily="18" charset="0"/>
                <a:cs typeface="Arial" panose="020B0604020202020204" pitchFamily="34" charset="0"/>
              </a:rPr>
              <a:t>GC.17</a:t>
            </a:r>
            <a:r>
              <a:rPr lang="en-US" sz="1550" dirty="0">
                <a:solidFill>
                  <a:srgbClr val="000000"/>
                </a:solidFill>
                <a:effectLst/>
                <a:highlight>
                  <a:srgbClr val="FFFFFF"/>
                </a:highlight>
                <a:ea typeface="Times New Roman" panose="02020603050405020304" pitchFamily="18" charset="0"/>
                <a:cs typeface="Arial" panose="020B0604020202020204" pitchFamily="34" charset="0"/>
              </a:rPr>
              <a:t> </a:t>
            </a:r>
            <a:r>
              <a:rPr lang="en-US" sz="1550" dirty="0">
                <a:solidFill>
                  <a:srgbClr val="008080"/>
                </a:solidFill>
                <a:effectLst/>
                <a:highlight>
                  <a:srgbClr val="FFFFFF"/>
                </a:highlight>
                <a:ea typeface="Times New Roman" panose="02020603050405020304" pitchFamily="18" charset="0"/>
                <a:cs typeface="Arial" panose="020B0604020202020204" pitchFamily="34" charset="0"/>
              </a:rPr>
              <a:t>Evaluate how the right to citizenship have evolved over time, including the impact of </a:t>
            </a:r>
            <a:r>
              <a:rPr lang="en-US" sz="1550" i="1" dirty="0">
                <a:solidFill>
                  <a:srgbClr val="008080"/>
                </a:solidFill>
                <a:effectLst/>
                <a:highlight>
                  <a:srgbClr val="FFFFFF"/>
                </a:highlight>
                <a:ea typeface="Times New Roman" panose="02020603050405020304" pitchFamily="18" charset="0"/>
                <a:cs typeface="Arial" panose="020B0604020202020204" pitchFamily="34" charset="0"/>
              </a:rPr>
              <a:t>United States v. Bhagat Singh </a:t>
            </a:r>
            <a:r>
              <a:rPr lang="en-US" sz="1550" i="1" dirty="0" err="1">
                <a:solidFill>
                  <a:srgbClr val="008080"/>
                </a:solidFill>
                <a:effectLst/>
                <a:highlight>
                  <a:srgbClr val="FFFFFF"/>
                </a:highlight>
                <a:ea typeface="Times New Roman" panose="02020603050405020304" pitchFamily="18" charset="0"/>
                <a:cs typeface="Arial" panose="020B0604020202020204" pitchFamily="34" charset="0"/>
              </a:rPr>
              <a:t>Thind</a:t>
            </a:r>
            <a:r>
              <a:rPr lang="en-US" sz="1550" dirty="0">
                <a:solidFill>
                  <a:srgbClr val="008080"/>
                </a:solidFill>
                <a:effectLst/>
                <a:highlight>
                  <a:srgbClr val="FFFFFF"/>
                </a:highlight>
                <a:ea typeface="Times New Roman" panose="02020603050405020304" pitchFamily="18" charset="0"/>
                <a:cs typeface="Arial" panose="020B0604020202020204" pitchFamily="34" charset="0"/>
              </a:rPr>
              <a:t>, </a:t>
            </a:r>
            <a:r>
              <a:rPr lang="en-US" sz="1550" i="1" dirty="0">
                <a:solidFill>
                  <a:srgbClr val="008080"/>
                </a:solidFill>
                <a:effectLst/>
                <a:highlight>
                  <a:srgbClr val="FFFFFF"/>
                </a:highlight>
                <a:ea typeface="Times New Roman" panose="02020603050405020304" pitchFamily="18" charset="0"/>
                <a:cs typeface="Arial" panose="020B0604020202020204" pitchFamily="34" charset="0"/>
              </a:rPr>
              <a:t>United</a:t>
            </a:r>
            <a:r>
              <a:rPr lang="en-US" sz="1550" dirty="0">
                <a:solidFill>
                  <a:srgbClr val="008080"/>
                </a:solidFill>
                <a:effectLst/>
                <a:highlight>
                  <a:srgbClr val="FFFFFF"/>
                </a:highlight>
                <a:ea typeface="Times New Roman" panose="02020603050405020304" pitchFamily="18" charset="0"/>
                <a:cs typeface="Arial" panose="020B0604020202020204" pitchFamily="34" charset="0"/>
              </a:rPr>
              <a:t> </a:t>
            </a:r>
            <a:r>
              <a:rPr lang="en-US" sz="1550" i="1" dirty="0">
                <a:solidFill>
                  <a:srgbClr val="008080"/>
                </a:solidFill>
                <a:effectLst/>
                <a:highlight>
                  <a:srgbClr val="FFFFFF"/>
                </a:highlight>
                <a:ea typeface="Times New Roman" panose="02020603050405020304" pitchFamily="18" charset="0"/>
                <a:cs typeface="Arial" panose="020B0604020202020204" pitchFamily="34" charset="0"/>
              </a:rPr>
              <a:t>States v. Wong Kim Ark,</a:t>
            </a:r>
            <a:r>
              <a:rPr lang="en-US" sz="1550" dirty="0">
                <a:solidFill>
                  <a:srgbClr val="008080"/>
                </a:solidFill>
                <a:effectLst/>
                <a:highlight>
                  <a:srgbClr val="FFFFFF"/>
                </a:highlight>
                <a:ea typeface="Times New Roman" panose="02020603050405020304" pitchFamily="18" charset="0"/>
                <a:cs typeface="Arial" panose="020B0604020202020204" pitchFamily="34" charset="0"/>
              </a:rPr>
              <a:t> and the current rights of citizens living in U.S. territories. </a:t>
            </a:r>
          </a:p>
          <a:p>
            <a:pPr marL="285750" indent="-285750" eaLnBrk="0" fontAlgn="base" hangingPunct="0">
              <a:spcBef>
                <a:spcPct val="0"/>
              </a:spcBef>
              <a:spcAft>
                <a:spcPct val="0"/>
              </a:spcAft>
              <a:buClr>
                <a:srgbClr val="DC2A52"/>
              </a:buClr>
              <a:buFont typeface="Arial" panose="020B0604020202020204" pitchFamily="34" charset="0"/>
              <a:buChar char="•"/>
            </a:pPr>
            <a:r>
              <a:rPr lang="en-US" sz="1550" b="1" dirty="0">
                <a:solidFill>
                  <a:srgbClr val="000000"/>
                </a:solidFill>
                <a:effectLst/>
                <a:highlight>
                  <a:srgbClr val="FFFFFF"/>
                </a:highlight>
                <a:ea typeface="Times New Roman" panose="02020603050405020304" pitchFamily="18" charset="0"/>
                <a:cs typeface="Arial" panose="020B0604020202020204" pitchFamily="34" charset="0"/>
              </a:rPr>
              <a:t>US2.18 </a:t>
            </a:r>
            <a:r>
              <a:rPr lang="en-US" sz="1550" dirty="0">
                <a:solidFill>
                  <a:srgbClr val="008080"/>
                </a:solidFill>
                <a:effectLst/>
                <a:highlight>
                  <a:srgbClr val="FFFFFF"/>
                </a:highlight>
                <a:ea typeface="Times New Roman" panose="02020603050405020304" pitchFamily="18" charset="0"/>
                <a:cs typeface="Arial" panose="020B0604020202020204" pitchFamily="34" charset="0"/>
              </a:rPr>
              <a:t>Analyze the ways in which different immigrant communities resisted economic, social and political oppression, including labor activism and the establishment of community organizations. </a:t>
            </a:r>
            <a:endParaRPr lang="en-US" sz="1550" dirty="0">
              <a:solidFill>
                <a:srgbClr val="262626"/>
              </a:solidFill>
              <a:effectLst/>
              <a:highlight>
                <a:srgbClr val="FFFFFF"/>
              </a:highlight>
              <a:ea typeface="Times New Roman" panose="02020603050405020304" pitchFamily="18" charset="0"/>
              <a:cs typeface="Arial" panose="020B0604020202020204" pitchFamily="34" charset="0"/>
            </a:endParaRPr>
          </a:p>
          <a:p>
            <a:pPr marL="285750" indent="-285750" eaLnBrk="0" fontAlgn="base" hangingPunct="0">
              <a:spcBef>
                <a:spcPct val="0"/>
              </a:spcBef>
              <a:spcAft>
                <a:spcPct val="0"/>
              </a:spcAft>
              <a:buClr>
                <a:srgbClr val="DC2A52"/>
              </a:buClr>
              <a:buFont typeface="Arial" panose="020B0604020202020204" pitchFamily="34" charset="0"/>
              <a:buChar char="•"/>
            </a:pPr>
            <a:r>
              <a:rPr kumimoji="0" lang="en-US" altLang="en-US" sz="1550" b="1" i="0" strike="noStrike" cap="none" normalizeH="0" baseline="0" dirty="0">
                <a:ln>
                  <a:noFill/>
                </a:ln>
                <a:solidFill>
                  <a:srgbClr val="000000"/>
                </a:solidFill>
                <a:effectLst/>
                <a:ea typeface="Arial" panose="020B0604020202020204" pitchFamily="34" charset="0"/>
                <a:cs typeface="Calibri" panose="020F0502020204030204" pitchFamily="34" charset="0"/>
              </a:rPr>
              <a:t>WH1.18</a:t>
            </a:r>
            <a:r>
              <a:rPr kumimoji="0" lang="en-US" altLang="en-US" sz="1550" b="0" i="0" strike="noStrike" cap="none" normalizeH="0" baseline="0" dirty="0">
                <a:ln>
                  <a:noFill/>
                </a:ln>
                <a:solidFill>
                  <a:srgbClr val="000000"/>
                </a:solidFill>
                <a:effectLst/>
                <a:ea typeface="Arial" panose="020B0604020202020204" pitchFamily="34" charset="0"/>
                <a:cs typeface="Calibri" panose="020F0502020204030204" pitchFamily="34" charset="0"/>
              </a:rPr>
              <a:t>  </a:t>
            </a:r>
            <a:r>
              <a:rPr kumimoji="0" lang="en-US" altLang="en-US" sz="1550" b="0" i="0" strike="noStrike" cap="none" normalizeH="0" baseline="0" dirty="0">
                <a:ln>
                  <a:noFill/>
                </a:ln>
                <a:solidFill>
                  <a:srgbClr val="008080"/>
                </a:solidFill>
                <a:effectLst/>
                <a:ea typeface="Arial" panose="020B0604020202020204" pitchFamily="34" charset="0"/>
                <a:cs typeface="Calibri" panose="020F0502020204030204" pitchFamily="34" charset="0"/>
              </a:rPr>
              <a:t>Compare the role of women in different societies, including ways in which women exercised power between 10,000 BCE and 500 BCE. </a:t>
            </a:r>
            <a:endParaRPr kumimoji="0" lang="en-US" altLang="en-US" sz="155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68184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DB0C94-2A02-3FA3-97B3-443095DC1F34}"/>
              </a:ext>
            </a:extLst>
          </p:cNvPr>
          <p:cNvSpPr>
            <a:spLocks noGrp="1"/>
          </p:cNvSpPr>
          <p:nvPr>
            <p:ph type="body" sz="quarter" idx="10"/>
          </p:nvPr>
        </p:nvSpPr>
        <p:spPr>
          <a:xfrm>
            <a:off x="4279344" y="3106096"/>
            <a:ext cx="5273730" cy="645808"/>
          </a:xfrm>
        </p:spPr>
        <p:txBody>
          <a:bodyPr>
            <a:normAutofit fontScale="62500" lnSpcReduction="20000"/>
          </a:bodyPr>
          <a:lstStyle/>
          <a:p>
            <a:r>
              <a:rPr lang="en-US" dirty="0"/>
              <a:t>Imperative of Supporting LEAs through Implementation </a:t>
            </a:r>
          </a:p>
        </p:txBody>
      </p:sp>
    </p:spTree>
    <p:extLst>
      <p:ext uri="{BB962C8B-B14F-4D97-AF65-F5344CB8AC3E}">
        <p14:creationId xmlns:p14="http://schemas.microsoft.com/office/powerpoint/2010/main" val="213557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DB82F30-22CE-C95A-566F-211342C73BE5}"/>
              </a:ext>
            </a:extLst>
          </p:cNvPr>
          <p:cNvSpPr>
            <a:spLocks noGrp="1"/>
          </p:cNvSpPr>
          <p:nvPr>
            <p:ph sz="quarter" idx="13"/>
          </p:nvPr>
        </p:nvSpPr>
        <p:spPr/>
        <p:txBody>
          <a:bodyPr/>
          <a:lstStyle/>
          <a:p>
            <a:r>
              <a:rPr lang="en-US" dirty="0"/>
              <a:t>On Tuesday, March 28</a:t>
            </a:r>
            <a:r>
              <a:rPr lang="en-US" baseline="30000" dirty="0"/>
              <a:t>th</a:t>
            </a:r>
            <a:r>
              <a:rPr lang="en-US" dirty="0"/>
              <a:t> OSSE convened LEA representatives from across Washington, DC to begin planning for standards implementation.</a:t>
            </a:r>
          </a:p>
          <a:p>
            <a:r>
              <a:rPr lang="en-US" dirty="0"/>
              <a:t>Representatives from over 24 LEAs across the District attended.</a:t>
            </a:r>
          </a:p>
          <a:p>
            <a:r>
              <a:rPr lang="en-US" dirty="0"/>
              <a:t>During this convening OSSE shared:</a:t>
            </a:r>
          </a:p>
          <a:p>
            <a:pPr lvl="1"/>
            <a:r>
              <a:rPr lang="en-US" dirty="0"/>
              <a:t>Plans for ancillary curriculum development</a:t>
            </a:r>
          </a:p>
          <a:p>
            <a:pPr lvl="1"/>
            <a:r>
              <a:rPr lang="en-US" dirty="0"/>
              <a:t>Plans for professional development support</a:t>
            </a:r>
          </a:p>
          <a:p>
            <a:pPr lvl="1"/>
            <a:r>
              <a:rPr lang="en-US" dirty="0"/>
              <a:t>Implementation timelines </a:t>
            </a:r>
          </a:p>
          <a:p>
            <a:r>
              <a:rPr lang="en-US" dirty="0"/>
              <a:t>OSSE also heard from LEAs about the resources they will need to be successful and support educators in implementing the new standards.</a:t>
            </a:r>
          </a:p>
        </p:txBody>
      </p:sp>
      <p:sp>
        <p:nvSpPr>
          <p:cNvPr id="5" name="Title 4">
            <a:extLst>
              <a:ext uri="{FF2B5EF4-FFF2-40B4-BE49-F238E27FC236}">
                <a16:creationId xmlns:a16="http://schemas.microsoft.com/office/drawing/2014/main" id="{BAD4C566-BBED-937F-1ABA-5BF86F76AB35}"/>
              </a:ext>
            </a:extLst>
          </p:cNvPr>
          <p:cNvSpPr>
            <a:spLocks noGrp="1"/>
          </p:cNvSpPr>
          <p:nvPr>
            <p:ph type="title"/>
          </p:nvPr>
        </p:nvSpPr>
        <p:spPr/>
        <p:txBody>
          <a:bodyPr>
            <a:normAutofit fontScale="90000"/>
          </a:bodyPr>
          <a:lstStyle/>
          <a:p>
            <a:r>
              <a:rPr lang="en-US" dirty="0"/>
              <a:t>LEA Social Studies Implementation Convening Highlights</a:t>
            </a:r>
          </a:p>
        </p:txBody>
      </p:sp>
    </p:spTree>
    <p:extLst>
      <p:ext uri="{BB962C8B-B14F-4D97-AF65-F5344CB8AC3E}">
        <p14:creationId xmlns:p14="http://schemas.microsoft.com/office/powerpoint/2010/main" val="397869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1C7F4C-2EB5-65C4-79EB-779F47B8B42C}"/>
              </a:ext>
            </a:extLst>
          </p:cNvPr>
          <p:cNvSpPr>
            <a:spLocks noGrp="1"/>
          </p:cNvSpPr>
          <p:nvPr>
            <p:ph type="sldNum" sz="quarter" idx="12"/>
          </p:nvPr>
        </p:nvSpPr>
        <p:spPr/>
        <p:txBody>
          <a:bodyPr/>
          <a:lstStyle/>
          <a:p>
            <a:fld id="{E31375A4-56A4-47D6-9801-1991572033F7}" type="slidenum">
              <a:rPr lang="en-US" smtClean="0"/>
              <a:t>24</a:t>
            </a:fld>
            <a:endParaRPr lang="en-US"/>
          </a:p>
        </p:txBody>
      </p:sp>
      <p:sp>
        <p:nvSpPr>
          <p:cNvPr id="5" name="Title 4">
            <a:extLst>
              <a:ext uri="{FF2B5EF4-FFF2-40B4-BE49-F238E27FC236}">
                <a16:creationId xmlns:a16="http://schemas.microsoft.com/office/drawing/2014/main" id="{6BDE0AB2-1F3F-3768-50E1-C7E25EA49C55}"/>
              </a:ext>
            </a:extLst>
          </p:cNvPr>
          <p:cNvSpPr>
            <a:spLocks noGrp="1"/>
          </p:cNvSpPr>
          <p:nvPr>
            <p:ph type="title"/>
          </p:nvPr>
        </p:nvSpPr>
        <p:spPr>
          <a:xfrm>
            <a:off x="452022" y="117390"/>
            <a:ext cx="9601200" cy="939991"/>
          </a:xfrm>
        </p:spPr>
        <p:txBody>
          <a:bodyPr/>
          <a:lstStyle/>
          <a:p>
            <a:r>
              <a:rPr lang="en-US"/>
              <a:t>Anticipated OSSE Provided Resources*</a:t>
            </a:r>
          </a:p>
        </p:txBody>
      </p:sp>
      <p:graphicFrame>
        <p:nvGraphicFramePr>
          <p:cNvPr id="6" name="Table 6">
            <a:extLst>
              <a:ext uri="{FF2B5EF4-FFF2-40B4-BE49-F238E27FC236}">
                <a16:creationId xmlns:a16="http://schemas.microsoft.com/office/drawing/2014/main" id="{4D369A9B-3056-B8A3-8F53-3AA111BAC33A}"/>
              </a:ext>
            </a:extLst>
          </p:cNvPr>
          <p:cNvGraphicFramePr>
            <a:graphicFrameLocks noGrp="1"/>
          </p:cNvGraphicFramePr>
          <p:nvPr>
            <p:extLst>
              <p:ext uri="{D42A27DB-BD31-4B8C-83A1-F6EECF244321}">
                <p14:modId xmlns:p14="http://schemas.microsoft.com/office/powerpoint/2010/main" val="1044393301"/>
              </p:ext>
            </p:extLst>
          </p:nvPr>
        </p:nvGraphicFramePr>
        <p:xfrm>
          <a:off x="1402443" y="1661434"/>
          <a:ext cx="9387114" cy="4206240"/>
        </p:xfrm>
        <a:graphic>
          <a:graphicData uri="http://schemas.openxmlformats.org/drawingml/2006/table">
            <a:tbl>
              <a:tblPr firstRow="1" bandRow="1">
                <a:tableStyleId>{5C22544A-7EE6-4342-B048-85BDC9FD1C3A}</a:tableStyleId>
              </a:tblPr>
              <a:tblGrid>
                <a:gridCol w="2037443">
                  <a:extLst>
                    <a:ext uri="{9D8B030D-6E8A-4147-A177-3AD203B41FA5}">
                      <a16:colId xmlns:a16="http://schemas.microsoft.com/office/drawing/2014/main" val="2607896206"/>
                    </a:ext>
                  </a:extLst>
                </a:gridCol>
                <a:gridCol w="7349671">
                  <a:extLst>
                    <a:ext uri="{9D8B030D-6E8A-4147-A177-3AD203B41FA5}">
                      <a16:colId xmlns:a16="http://schemas.microsoft.com/office/drawing/2014/main" val="4059840004"/>
                    </a:ext>
                  </a:extLst>
                </a:gridCol>
              </a:tblGrid>
              <a:tr h="234163">
                <a:tc>
                  <a:txBody>
                    <a:bodyPr/>
                    <a:lstStyle/>
                    <a:p>
                      <a:r>
                        <a:rPr lang="en-US" sz="2400"/>
                        <a:t>Existing Materials</a:t>
                      </a:r>
                    </a:p>
                  </a:txBody>
                  <a:tcPr/>
                </a:tc>
                <a:tc>
                  <a:txBody>
                    <a:bodyPr/>
                    <a:lstStyle/>
                    <a:p>
                      <a:r>
                        <a:rPr lang="en-US" sz="2400"/>
                        <a:t>OSSE Supports for 2023 Standards</a:t>
                      </a:r>
                    </a:p>
                  </a:txBody>
                  <a:tcPr/>
                </a:tc>
                <a:extLst>
                  <a:ext uri="{0D108BD9-81ED-4DB2-BD59-A6C34878D82A}">
                    <a16:rowId xmlns:a16="http://schemas.microsoft.com/office/drawing/2014/main" val="3843757761"/>
                  </a:ext>
                </a:extLst>
              </a:tr>
              <a:tr h="0">
                <a:tc>
                  <a:txBody>
                    <a:bodyPr/>
                    <a:lstStyle/>
                    <a:p>
                      <a:pPr marL="285750" indent="-285750">
                        <a:buFont typeface="Arial" panose="020B0604020202020204" pitchFamily="34" charset="0"/>
                        <a:buChar char="•"/>
                      </a:pPr>
                      <a:r>
                        <a:rPr lang="en-US" sz="2400"/>
                        <a:t>n/a</a:t>
                      </a:r>
                    </a:p>
                  </a:txBody>
                  <a:tcPr/>
                </a:tc>
                <a:tc>
                  <a:txBody>
                    <a:bodyPr/>
                    <a:lstStyle/>
                    <a:p>
                      <a:pPr marL="285750" indent="-285750">
                        <a:buFont typeface="Arial" panose="020B0604020202020204" pitchFamily="34" charset="0"/>
                        <a:buChar char="•"/>
                      </a:pPr>
                      <a:r>
                        <a:rPr lang="en-US" sz="2400"/>
                        <a:t>Sample content and concepts for each standard</a:t>
                      </a:r>
                    </a:p>
                    <a:p>
                      <a:pPr marL="285750" indent="-285750">
                        <a:buFont typeface="Arial" panose="020B0604020202020204" pitchFamily="34" charset="0"/>
                        <a:buChar char="•"/>
                      </a:pPr>
                      <a:r>
                        <a:rPr lang="en-US" sz="2400"/>
                        <a:t>Primary source bank</a:t>
                      </a:r>
                    </a:p>
                    <a:p>
                      <a:pPr marL="285750" indent="-285750">
                        <a:buFont typeface="Arial" panose="020B0604020202020204" pitchFamily="34" charset="0"/>
                        <a:buChar char="•"/>
                      </a:pPr>
                      <a:r>
                        <a:rPr lang="en-US" sz="2400"/>
                        <a:t>Driving questions guidance</a:t>
                      </a:r>
                    </a:p>
                    <a:p>
                      <a:pPr marL="285750" indent="-285750">
                        <a:buFont typeface="Arial" panose="020B0604020202020204" pitchFamily="34" charset="0"/>
                        <a:buChar char="•"/>
                      </a:pPr>
                      <a:r>
                        <a:rPr lang="en-US" sz="2400"/>
                        <a:t>Assessment guidance</a:t>
                      </a:r>
                    </a:p>
                    <a:p>
                      <a:pPr marL="285750" indent="-285750">
                        <a:buFont typeface="Arial" panose="020B0604020202020204" pitchFamily="34" charset="0"/>
                        <a:buChar char="•"/>
                      </a:pPr>
                      <a:r>
                        <a:rPr lang="en-US" sz="2400"/>
                        <a:t>Curriculum evaluation guidance</a:t>
                      </a:r>
                    </a:p>
                    <a:p>
                      <a:pPr marL="285750" indent="-285750">
                        <a:buFont typeface="Arial" panose="020B0604020202020204" pitchFamily="34" charset="0"/>
                        <a:buChar char="•"/>
                      </a:pPr>
                      <a:r>
                        <a:rPr lang="en-US" sz="2400"/>
                        <a:t>Approved professional development providers</a:t>
                      </a:r>
                    </a:p>
                    <a:p>
                      <a:pPr marL="285750" indent="-285750">
                        <a:buFont typeface="Arial" panose="020B0604020202020204" pitchFamily="34" charset="0"/>
                        <a:buChar char="•"/>
                      </a:pPr>
                      <a:r>
                        <a:rPr lang="en-US" sz="2400"/>
                        <a:t>Professional development and coaching institutes</a:t>
                      </a:r>
                    </a:p>
                    <a:p>
                      <a:pPr marL="285750" indent="-285750">
                        <a:buFont typeface="Arial" panose="020B0604020202020204" pitchFamily="34" charset="0"/>
                        <a:buChar char="•"/>
                      </a:pPr>
                      <a:r>
                        <a:rPr lang="en-US" sz="2400"/>
                        <a:t>Communities of practice</a:t>
                      </a:r>
                    </a:p>
                    <a:p>
                      <a:pPr marL="285750" indent="-285750">
                        <a:buFont typeface="Arial" panose="020B0604020202020204" pitchFamily="34" charset="0"/>
                        <a:buChar char="•"/>
                      </a:pPr>
                      <a:r>
                        <a:rPr lang="en-US" sz="2400"/>
                        <a:t>Roadmap for Implementation</a:t>
                      </a:r>
                    </a:p>
                  </a:txBody>
                  <a:tcPr/>
                </a:tc>
                <a:extLst>
                  <a:ext uri="{0D108BD9-81ED-4DB2-BD59-A6C34878D82A}">
                    <a16:rowId xmlns:a16="http://schemas.microsoft.com/office/drawing/2014/main" val="2560436697"/>
                  </a:ext>
                </a:extLst>
              </a:tr>
            </a:tbl>
          </a:graphicData>
        </a:graphic>
      </p:graphicFrame>
      <p:sp>
        <p:nvSpPr>
          <p:cNvPr id="7" name="TextBox 6">
            <a:extLst>
              <a:ext uri="{FF2B5EF4-FFF2-40B4-BE49-F238E27FC236}">
                <a16:creationId xmlns:a16="http://schemas.microsoft.com/office/drawing/2014/main" id="{9F61BCEA-5726-DD96-C1F9-F3544FB0A010}"/>
              </a:ext>
            </a:extLst>
          </p:cNvPr>
          <p:cNvSpPr txBox="1"/>
          <p:nvPr/>
        </p:nvSpPr>
        <p:spPr>
          <a:xfrm>
            <a:off x="1176315" y="6135790"/>
            <a:ext cx="482203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Arial"/>
              </a:rPr>
              <a:t>*pending final approval of standards</a:t>
            </a:r>
          </a:p>
        </p:txBody>
      </p:sp>
    </p:spTree>
    <p:extLst>
      <p:ext uri="{BB962C8B-B14F-4D97-AF65-F5344CB8AC3E}">
        <p14:creationId xmlns:p14="http://schemas.microsoft.com/office/powerpoint/2010/main" val="287372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511EEA-DC4C-9845-4AA2-98FE08209C82}"/>
              </a:ext>
            </a:extLst>
          </p:cNvPr>
          <p:cNvSpPr>
            <a:spLocks noGrp="1"/>
          </p:cNvSpPr>
          <p:nvPr>
            <p:ph type="title"/>
          </p:nvPr>
        </p:nvSpPr>
        <p:spPr>
          <a:xfrm>
            <a:off x="1948543" y="347388"/>
            <a:ext cx="9601200" cy="939991"/>
          </a:xfrm>
        </p:spPr>
        <p:txBody>
          <a:bodyPr/>
          <a:lstStyle/>
          <a:p>
            <a:r>
              <a:rPr lang="en-US"/>
              <a:t>Overarching Implementation Timeline</a:t>
            </a:r>
          </a:p>
        </p:txBody>
      </p:sp>
      <p:graphicFrame>
        <p:nvGraphicFramePr>
          <p:cNvPr id="9" name="Diagram 8">
            <a:extLst>
              <a:ext uri="{FF2B5EF4-FFF2-40B4-BE49-F238E27FC236}">
                <a16:creationId xmlns:a16="http://schemas.microsoft.com/office/drawing/2014/main" id="{6DEA6B7F-38DF-DDFF-1A72-7BE7D14F61BE}"/>
              </a:ext>
            </a:extLst>
          </p:cNvPr>
          <p:cNvGraphicFramePr/>
          <p:nvPr>
            <p:extLst>
              <p:ext uri="{D42A27DB-BD31-4B8C-83A1-F6EECF244321}">
                <p14:modId xmlns:p14="http://schemas.microsoft.com/office/powerpoint/2010/main" val="81236894"/>
              </p:ext>
            </p:extLst>
          </p:nvPr>
        </p:nvGraphicFramePr>
        <p:xfrm>
          <a:off x="612273" y="1455821"/>
          <a:ext cx="11479463"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3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8C9FA95-E0DC-D81D-11E0-910E1F2D5225}"/>
              </a:ext>
            </a:extLst>
          </p:cNvPr>
          <p:cNvSpPr>
            <a:spLocks noGrp="1"/>
          </p:cNvSpPr>
          <p:nvPr>
            <p:ph sz="quarter" idx="13"/>
          </p:nvPr>
        </p:nvSpPr>
        <p:spPr>
          <a:xfrm>
            <a:off x="1137745" y="1300821"/>
            <a:ext cx="10652233" cy="4909315"/>
          </a:xfrm>
        </p:spPr>
        <p:txBody>
          <a:bodyPr vert="horz" lIns="91440" tIns="45720" rIns="91440" bIns="45720" rtlCol="0" anchor="t">
            <a:normAutofit/>
          </a:bodyPr>
          <a:lstStyle/>
          <a:p>
            <a:pPr marL="0" indent="0">
              <a:buNone/>
            </a:pPr>
            <a:r>
              <a:rPr lang="en-US" b="1" dirty="0">
                <a:solidFill>
                  <a:schemeClr val="tx2"/>
                </a:solidFill>
              </a:rPr>
              <a:t>Spring 2023: </a:t>
            </a:r>
            <a:r>
              <a:rPr lang="en-US" dirty="0">
                <a:solidFill>
                  <a:schemeClr val="tx2"/>
                </a:solidFill>
              </a:rPr>
              <a:t>OSSE has begun partnering with experts to develop support for summer Social Studies Resource Institute and Summer Social Studies Coaching Institute. OSSE is also working to recruit educators for summer institutes. </a:t>
            </a:r>
          </a:p>
          <a:p>
            <a:pPr lvl="2" indent="-179070"/>
            <a:r>
              <a:rPr lang="en-US" dirty="0">
                <a:solidFill>
                  <a:schemeClr val="tx2"/>
                </a:solidFill>
              </a:rPr>
              <a:t>OSSE has begun meeting with experts in Action Civics, Elementary Education, and Media Literacy to support summer educator coaching institutes. </a:t>
            </a:r>
            <a:endParaRPr lang="en-US" dirty="0">
              <a:solidFill>
                <a:schemeClr val="tx2"/>
              </a:solidFill>
              <a:cs typeface="Arial"/>
            </a:endParaRPr>
          </a:p>
          <a:p>
            <a:pPr lvl="3"/>
            <a:r>
              <a:rPr lang="en-US" sz="1600" i="1" dirty="0">
                <a:solidFill>
                  <a:schemeClr val="tx2"/>
                </a:solidFill>
              </a:rPr>
              <a:t>Prior to beginning the coaching institutes, OSSE and outside experts will use standards drafts to develop exemplar lesson experiences for use in educator professional development.</a:t>
            </a:r>
            <a:endParaRPr lang="en-US" sz="1600" i="1" dirty="0">
              <a:solidFill>
                <a:schemeClr val="tx2"/>
              </a:solidFill>
              <a:cs typeface="Arial"/>
            </a:endParaRPr>
          </a:p>
          <a:p>
            <a:pPr lvl="2" indent="-179070"/>
            <a:r>
              <a:rPr lang="en-US" dirty="0">
                <a:solidFill>
                  <a:schemeClr val="tx2"/>
                </a:solidFill>
              </a:rPr>
              <a:t>OSSE has met with experts in AAPI history, Washington, DC history, queer history, teaching for social justice, and Indigenous history to develop material banks, background knowledge readings and supports for educators who will develop ancillary resources during the Social Studies Resource Institute.</a:t>
            </a:r>
            <a:endParaRPr lang="en-US" dirty="0">
              <a:solidFill>
                <a:schemeClr val="tx2"/>
              </a:solidFill>
              <a:cs typeface="Arial"/>
            </a:endParaRPr>
          </a:p>
          <a:p>
            <a:pPr lvl="3"/>
            <a:r>
              <a:rPr lang="en-US" sz="1600" i="1" dirty="0">
                <a:solidFill>
                  <a:schemeClr val="tx2"/>
                </a:solidFill>
              </a:rPr>
              <a:t>OSSE and experts will use completed standards to compile history and resource briefs for educators to use as a guide for the Summer Social Studies Resource Institute. </a:t>
            </a:r>
            <a:endParaRPr lang="en-US" sz="1600" i="1" dirty="0">
              <a:solidFill>
                <a:schemeClr val="tx2"/>
              </a:solidFill>
              <a:cs typeface="Arial"/>
            </a:endParaRPr>
          </a:p>
          <a:p>
            <a:pPr marL="731520" lvl="3" indent="0">
              <a:buNone/>
            </a:pPr>
            <a:endParaRPr lang="en-US" i="1" dirty="0">
              <a:solidFill>
                <a:schemeClr val="tx2"/>
              </a:solidFill>
            </a:endParaRPr>
          </a:p>
          <a:p>
            <a:pPr marL="0" indent="0">
              <a:buNone/>
            </a:pPr>
            <a:r>
              <a:rPr lang="en-US" b="1" dirty="0">
                <a:solidFill>
                  <a:schemeClr val="tx2"/>
                </a:solidFill>
              </a:rPr>
              <a:t>Summer 2023: </a:t>
            </a:r>
            <a:r>
              <a:rPr lang="en-US" dirty="0">
                <a:solidFill>
                  <a:schemeClr val="tx2"/>
                </a:solidFill>
              </a:rPr>
              <a:t>OSSE will host a summer Social Studies Resource Institute and a Summer Social Studies Coaching Institute. </a:t>
            </a:r>
            <a:endParaRPr lang="en-US" dirty="0">
              <a:solidFill>
                <a:schemeClr val="tx2"/>
              </a:solidFill>
              <a:cs typeface="Arial"/>
            </a:endParaRPr>
          </a:p>
          <a:p>
            <a:pPr marL="0" indent="0">
              <a:buNone/>
            </a:pPr>
            <a:endParaRPr lang="en-US" dirty="0">
              <a:solidFill>
                <a:schemeClr val="tx2"/>
              </a:solidFill>
              <a:cs typeface="Arial"/>
            </a:endParaRPr>
          </a:p>
        </p:txBody>
      </p:sp>
      <p:sp>
        <p:nvSpPr>
          <p:cNvPr id="5" name="Title 4">
            <a:extLst>
              <a:ext uri="{FF2B5EF4-FFF2-40B4-BE49-F238E27FC236}">
                <a16:creationId xmlns:a16="http://schemas.microsoft.com/office/drawing/2014/main" id="{39511EEA-DC4C-9845-4AA2-98FE08209C82}"/>
              </a:ext>
            </a:extLst>
          </p:cNvPr>
          <p:cNvSpPr>
            <a:spLocks noGrp="1"/>
          </p:cNvSpPr>
          <p:nvPr>
            <p:ph type="title"/>
          </p:nvPr>
        </p:nvSpPr>
        <p:spPr>
          <a:xfrm>
            <a:off x="1069769" y="239007"/>
            <a:ext cx="9601200" cy="939991"/>
          </a:xfrm>
        </p:spPr>
        <p:txBody>
          <a:bodyPr/>
          <a:lstStyle/>
          <a:p>
            <a:r>
              <a:rPr lang="en-US"/>
              <a:t>Implementation Timeline</a:t>
            </a:r>
          </a:p>
        </p:txBody>
      </p:sp>
    </p:spTree>
    <p:extLst>
      <p:ext uri="{BB962C8B-B14F-4D97-AF65-F5344CB8AC3E}">
        <p14:creationId xmlns:p14="http://schemas.microsoft.com/office/powerpoint/2010/main" val="197428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8C9FA95-E0DC-D81D-11E0-910E1F2D5225}"/>
              </a:ext>
            </a:extLst>
          </p:cNvPr>
          <p:cNvSpPr>
            <a:spLocks noGrp="1"/>
          </p:cNvSpPr>
          <p:nvPr>
            <p:ph sz="quarter" idx="13"/>
          </p:nvPr>
        </p:nvSpPr>
        <p:spPr>
          <a:xfrm>
            <a:off x="1137745" y="1300821"/>
            <a:ext cx="10652233" cy="4909315"/>
          </a:xfrm>
        </p:spPr>
        <p:txBody>
          <a:bodyPr vert="horz" lIns="91440" tIns="45720" rIns="91440" bIns="45720" rtlCol="0" anchor="t">
            <a:normAutofit/>
          </a:bodyPr>
          <a:lstStyle/>
          <a:p>
            <a:r>
              <a:rPr lang="en-US" b="1" dirty="0">
                <a:solidFill>
                  <a:schemeClr val="tx2"/>
                </a:solidFill>
              </a:rPr>
              <a:t>Fall 2023:</a:t>
            </a:r>
            <a:r>
              <a:rPr lang="en-US" dirty="0">
                <a:solidFill>
                  <a:schemeClr val="tx2"/>
                </a:solidFill>
              </a:rPr>
              <a:t> OSSE will work with experts to refine educator developed ancillary materials and ensure materials meet OSSE’s definition of High Quality Social Studies Instructional Materials. Educator Coaching Institute participants will begin producing videos of model instructional practices</a:t>
            </a:r>
          </a:p>
          <a:p>
            <a:r>
              <a:rPr lang="en-US" b="1" dirty="0">
                <a:solidFill>
                  <a:schemeClr val="tx2"/>
                </a:solidFill>
              </a:rPr>
              <a:t>Spring </a:t>
            </a:r>
            <a:r>
              <a:rPr lang="en-US" b="1">
                <a:solidFill>
                  <a:schemeClr val="tx2"/>
                </a:solidFill>
              </a:rPr>
              <a:t>2024</a:t>
            </a:r>
            <a:r>
              <a:rPr lang="en-US" b="1" dirty="0">
                <a:solidFill>
                  <a:schemeClr val="tx2"/>
                </a:solidFill>
              </a:rPr>
              <a:t>:</a:t>
            </a:r>
            <a:r>
              <a:rPr lang="en-US" dirty="0">
                <a:solidFill>
                  <a:schemeClr val="tx2"/>
                </a:solidFill>
              </a:rPr>
              <a:t> LEAs will begin updating curricular materials using OSSE produced ancillary resources. OSSE will develop virtual professional development modules that orient educators to new standards and provide resources for implementing standards aligned pedagogy.</a:t>
            </a:r>
          </a:p>
          <a:p>
            <a:r>
              <a:rPr lang="en-US" b="1" dirty="0">
                <a:solidFill>
                  <a:schemeClr val="tx2"/>
                </a:solidFill>
              </a:rPr>
              <a:t>Summer 2024:</a:t>
            </a:r>
            <a:r>
              <a:rPr lang="en-US" dirty="0">
                <a:solidFill>
                  <a:schemeClr val="tx2"/>
                </a:solidFill>
              </a:rPr>
              <a:t> Educators will participate in professional development modules for implementing standards aligned pedagogy. LEAs will begin orienting educators to revised instructional materials. </a:t>
            </a:r>
          </a:p>
          <a:p>
            <a:r>
              <a:rPr lang="en-US" b="1" dirty="0">
                <a:solidFill>
                  <a:schemeClr val="tx2"/>
                </a:solidFill>
              </a:rPr>
              <a:t>School Year 2024-25: </a:t>
            </a:r>
            <a:r>
              <a:rPr lang="en-US" dirty="0">
                <a:solidFill>
                  <a:schemeClr val="tx2"/>
                </a:solidFill>
              </a:rPr>
              <a:t>LEAs begin implementation of revised standards. </a:t>
            </a:r>
            <a:endParaRPr lang="en-US" dirty="0">
              <a:solidFill>
                <a:schemeClr val="tx2"/>
              </a:solidFill>
              <a:cs typeface="Arial"/>
            </a:endParaRPr>
          </a:p>
        </p:txBody>
      </p:sp>
      <p:sp>
        <p:nvSpPr>
          <p:cNvPr id="5" name="Title 4">
            <a:extLst>
              <a:ext uri="{FF2B5EF4-FFF2-40B4-BE49-F238E27FC236}">
                <a16:creationId xmlns:a16="http://schemas.microsoft.com/office/drawing/2014/main" id="{39511EEA-DC4C-9845-4AA2-98FE08209C82}"/>
              </a:ext>
            </a:extLst>
          </p:cNvPr>
          <p:cNvSpPr>
            <a:spLocks noGrp="1"/>
          </p:cNvSpPr>
          <p:nvPr>
            <p:ph type="title"/>
          </p:nvPr>
        </p:nvSpPr>
        <p:spPr>
          <a:xfrm>
            <a:off x="1069769" y="239007"/>
            <a:ext cx="9601200" cy="939991"/>
          </a:xfrm>
        </p:spPr>
        <p:txBody>
          <a:bodyPr/>
          <a:lstStyle/>
          <a:p>
            <a:r>
              <a:rPr lang="en-US"/>
              <a:t>Implementation Timeline</a:t>
            </a:r>
          </a:p>
        </p:txBody>
      </p:sp>
    </p:spTree>
    <p:extLst>
      <p:ext uri="{BB962C8B-B14F-4D97-AF65-F5344CB8AC3E}">
        <p14:creationId xmlns:p14="http://schemas.microsoft.com/office/powerpoint/2010/main" val="102875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DB0C94-2A02-3FA3-97B3-443095DC1F34}"/>
              </a:ext>
            </a:extLst>
          </p:cNvPr>
          <p:cNvSpPr>
            <a:spLocks noGrp="1"/>
          </p:cNvSpPr>
          <p:nvPr>
            <p:ph type="body" sz="quarter" idx="10"/>
          </p:nvPr>
        </p:nvSpPr>
        <p:spPr>
          <a:xfrm>
            <a:off x="4267311" y="3429000"/>
            <a:ext cx="4844651" cy="645808"/>
          </a:xfrm>
        </p:spPr>
        <p:txBody>
          <a:bodyPr vert="horz" lIns="91440" tIns="45720" rIns="91440" bIns="45720" rtlCol="0" anchor="t">
            <a:normAutofit/>
          </a:bodyPr>
          <a:lstStyle/>
          <a:p>
            <a:r>
              <a:rPr lang="en-US">
                <a:cs typeface="Arial"/>
              </a:rPr>
              <a:t>Next Steps</a:t>
            </a:r>
          </a:p>
        </p:txBody>
      </p:sp>
    </p:spTree>
    <p:extLst>
      <p:ext uri="{BB962C8B-B14F-4D97-AF65-F5344CB8AC3E}">
        <p14:creationId xmlns:p14="http://schemas.microsoft.com/office/powerpoint/2010/main" val="210242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D08241-B046-8033-4979-405645F59602}"/>
              </a:ext>
            </a:extLst>
          </p:cNvPr>
          <p:cNvSpPr>
            <a:spLocks noGrp="1"/>
          </p:cNvSpPr>
          <p:nvPr>
            <p:ph type="sldNum" sz="quarter" idx="12"/>
          </p:nvPr>
        </p:nvSpPr>
        <p:spPr/>
        <p:txBody>
          <a:bodyPr/>
          <a:lstStyle/>
          <a:p>
            <a:fld id="{E31375A4-56A4-47D6-9801-1991572033F7}" type="slidenum">
              <a:rPr lang="en-US" smtClean="0"/>
              <a:pPr/>
              <a:t>29</a:t>
            </a:fld>
            <a:endParaRPr lang="en-US"/>
          </a:p>
        </p:txBody>
      </p:sp>
      <p:sp>
        <p:nvSpPr>
          <p:cNvPr id="4" name="Title 3">
            <a:extLst>
              <a:ext uri="{FF2B5EF4-FFF2-40B4-BE49-F238E27FC236}">
                <a16:creationId xmlns:a16="http://schemas.microsoft.com/office/drawing/2014/main" id="{5CA62C29-5B54-B5AB-7166-E13E969130CA}"/>
              </a:ext>
            </a:extLst>
          </p:cNvPr>
          <p:cNvSpPr>
            <a:spLocks noGrp="1"/>
          </p:cNvSpPr>
          <p:nvPr>
            <p:ph type="title"/>
          </p:nvPr>
        </p:nvSpPr>
        <p:spPr/>
        <p:txBody>
          <a:bodyPr/>
          <a:lstStyle/>
          <a:p>
            <a:r>
              <a:rPr lang="en-US"/>
              <a:t>Proposed Next Steps</a:t>
            </a:r>
          </a:p>
        </p:txBody>
      </p:sp>
      <p:graphicFrame>
        <p:nvGraphicFramePr>
          <p:cNvPr id="8" name="Diagram 7">
            <a:extLst>
              <a:ext uri="{FF2B5EF4-FFF2-40B4-BE49-F238E27FC236}">
                <a16:creationId xmlns:a16="http://schemas.microsoft.com/office/drawing/2014/main" id="{805BBBC7-492A-34E3-0B41-25A0C76F9924}"/>
              </a:ext>
            </a:extLst>
          </p:cNvPr>
          <p:cNvGraphicFramePr/>
          <p:nvPr>
            <p:extLst>
              <p:ext uri="{D42A27DB-BD31-4B8C-83A1-F6EECF244321}">
                <p14:modId xmlns:p14="http://schemas.microsoft.com/office/powerpoint/2010/main" val="28301824"/>
              </p:ext>
            </p:extLst>
          </p:nvPr>
        </p:nvGraphicFramePr>
        <p:xfrm>
          <a:off x="1056105" y="719666"/>
          <a:ext cx="1052808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702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DB0C94-2A02-3FA3-97B3-443095DC1F34}"/>
              </a:ext>
            </a:extLst>
          </p:cNvPr>
          <p:cNvSpPr>
            <a:spLocks noGrp="1"/>
          </p:cNvSpPr>
          <p:nvPr>
            <p:ph type="body" sz="quarter" idx="10"/>
          </p:nvPr>
        </p:nvSpPr>
        <p:spPr>
          <a:xfrm>
            <a:off x="4245042" y="2888673"/>
            <a:ext cx="8451163" cy="1842247"/>
          </a:xfrm>
        </p:spPr>
        <p:txBody>
          <a:bodyPr vert="horz" lIns="91440" tIns="45720" rIns="91440" bIns="45720" rtlCol="0" anchor="t">
            <a:noAutofit/>
          </a:bodyPr>
          <a:lstStyle/>
          <a:p>
            <a:r>
              <a:rPr lang="en-US" sz="2800"/>
              <a:t>Pedagogical Underpinnings of Revised Standards</a:t>
            </a:r>
            <a:endParaRPr lang="en-US">
              <a:cs typeface="Arial"/>
            </a:endParaRPr>
          </a:p>
        </p:txBody>
      </p:sp>
    </p:spTree>
    <p:extLst>
      <p:ext uri="{BB962C8B-B14F-4D97-AF65-F5344CB8AC3E}">
        <p14:creationId xmlns:p14="http://schemas.microsoft.com/office/powerpoint/2010/main" val="228307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FC9D24-BD0D-23F7-90CD-C527D068FDB6}"/>
              </a:ext>
            </a:extLst>
          </p:cNvPr>
          <p:cNvSpPr>
            <a:spLocks noGrp="1"/>
          </p:cNvSpPr>
          <p:nvPr>
            <p:ph type="sldNum" sz="quarter" idx="12"/>
          </p:nvPr>
        </p:nvSpPr>
        <p:spPr/>
        <p:txBody>
          <a:bodyPr/>
          <a:lstStyle/>
          <a:p>
            <a:fld id="{E31375A4-56A4-47D6-9801-1991572033F7}" type="slidenum">
              <a:rPr lang="en-US" smtClean="0"/>
              <a:t>4</a:t>
            </a:fld>
            <a:endParaRPr lang="en-US"/>
          </a:p>
        </p:txBody>
      </p:sp>
      <p:sp>
        <p:nvSpPr>
          <p:cNvPr id="4" name="Content Placeholder 3">
            <a:extLst>
              <a:ext uri="{FF2B5EF4-FFF2-40B4-BE49-F238E27FC236}">
                <a16:creationId xmlns:a16="http://schemas.microsoft.com/office/drawing/2014/main" id="{40D340C4-9F83-5FFC-761E-70FA305491A8}"/>
              </a:ext>
            </a:extLst>
          </p:cNvPr>
          <p:cNvSpPr>
            <a:spLocks noGrp="1"/>
          </p:cNvSpPr>
          <p:nvPr>
            <p:ph sz="quarter" idx="13"/>
          </p:nvPr>
        </p:nvSpPr>
        <p:spPr>
          <a:xfrm>
            <a:off x="832208" y="1007569"/>
            <a:ext cx="10844454" cy="4637380"/>
          </a:xfrm>
        </p:spPr>
        <p:txBody>
          <a:bodyPr vert="horz" lIns="91440" tIns="45720" rIns="91440" bIns="45720" rtlCol="0" anchor="t">
            <a:noAutofit/>
          </a:bodyPr>
          <a:lstStyle/>
          <a:p>
            <a:r>
              <a:rPr lang="en-US" sz="1600" dirty="0"/>
              <a:t>Inquiry driven social studies instruction uses content as a vehicle for the development of social studies skills</a:t>
            </a:r>
            <a:r>
              <a:rPr lang="en-US" sz="1600" b="1" i="1" dirty="0"/>
              <a:t> </a:t>
            </a:r>
            <a:r>
              <a:rPr lang="en-US" sz="1600" dirty="0"/>
              <a:t>and civic dispositions, with a focus on historical thinking, geographic inquiry, and civic engagement</a:t>
            </a:r>
            <a:endParaRPr lang="en-US" sz="1600" dirty="0">
              <a:cs typeface="Arial"/>
            </a:endParaRPr>
          </a:p>
          <a:p>
            <a:r>
              <a:rPr lang="en-US" sz="1600" dirty="0"/>
              <a:t>Provide space for educators to ask students important questions about interpreting historical and modern source material </a:t>
            </a:r>
          </a:p>
          <a:p>
            <a:r>
              <a:rPr lang="en-US" sz="1600" dirty="0"/>
              <a:t>Emphasize student agency in making sense of the complex past, and move away from questions like, “Who was the leader when an event happened?” to “Was this individual a good leader; how can we know; and according to whom?”</a:t>
            </a:r>
            <a:endParaRPr lang="en-US" sz="1600" dirty="0">
              <a:cs typeface="Arial"/>
            </a:endParaRPr>
          </a:p>
          <a:p>
            <a:r>
              <a:rPr lang="en-US" sz="1600" dirty="0"/>
              <a:t>Develop deeper understanding through inquiry, including by answering complex questions such as, “Where would it make sense to draw the border?”, which requires a deep understanding of the geography, culture, history, and economic characteristics of different countries </a:t>
            </a:r>
          </a:p>
          <a:p>
            <a:r>
              <a:rPr lang="en-US" sz="1600" dirty="0">
                <a:cs typeface="Arial"/>
              </a:rPr>
              <a:t>Inquiry instruction is scaffolded through a rich, but short, introduction to establish background knowledge </a:t>
            </a:r>
          </a:p>
          <a:p>
            <a:r>
              <a:rPr lang="en-US" sz="1600" dirty="0">
                <a:cs typeface="Arial"/>
              </a:rPr>
              <a:t>A heavy content focus in standards detracts from educators’ willingness to engage in inquiry </a:t>
            </a:r>
          </a:p>
          <a:p>
            <a:r>
              <a:rPr lang="en-US" sz="1600" dirty="0">
                <a:cs typeface="Arial"/>
              </a:rPr>
              <a:t>Standards set expectations for assessment; by including a focus on skills, the revised standards make it clear that LEAs should assess skills rather than content</a:t>
            </a:r>
          </a:p>
        </p:txBody>
      </p:sp>
      <p:sp>
        <p:nvSpPr>
          <p:cNvPr id="5" name="Title 4">
            <a:extLst>
              <a:ext uri="{FF2B5EF4-FFF2-40B4-BE49-F238E27FC236}">
                <a16:creationId xmlns:a16="http://schemas.microsoft.com/office/drawing/2014/main" id="{E6ACC933-37F1-D767-62F9-50ABFF47CB1A}"/>
              </a:ext>
            </a:extLst>
          </p:cNvPr>
          <p:cNvSpPr>
            <a:spLocks noGrp="1"/>
          </p:cNvSpPr>
          <p:nvPr>
            <p:ph type="title"/>
          </p:nvPr>
        </p:nvSpPr>
        <p:spPr>
          <a:xfrm>
            <a:off x="475013" y="-238146"/>
            <a:ext cx="9601200" cy="939991"/>
          </a:xfrm>
        </p:spPr>
        <p:txBody>
          <a:bodyPr/>
          <a:lstStyle/>
          <a:p>
            <a:r>
              <a:rPr lang="en-US"/>
              <a:t>Inquiry Driven Social Studies Instruction </a:t>
            </a:r>
          </a:p>
        </p:txBody>
      </p:sp>
    </p:spTree>
    <p:extLst>
      <p:ext uri="{BB962C8B-B14F-4D97-AF65-F5344CB8AC3E}">
        <p14:creationId xmlns:p14="http://schemas.microsoft.com/office/powerpoint/2010/main" val="1997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DB0C94-2A02-3FA3-97B3-443095DC1F34}"/>
              </a:ext>
            </a:extLst>
          </p:cNvPr>
          <p:cNvSpPr>
            <a:spLocks noGrp="1"/>
          </p:cNvSpPr>
          <p:nvPr>
            <p:ph type="body" sz="quarter" idx="10"/>
          </p:nvPr>
        </p:nvSpPr>
        <p:spPr>
          <a:xfrm>
            <a:off x="4267311" y="3429000"/>
            <a:ext cx="4844651" cy="645808"/>
          </a:xfrm>
        </p:spPr>
        <p:txBody>
          <a:bodyPr>
            <a:normAutofit fontScale="85000" lnSpcReduction="10000"/>
          </a:bodyPr>
          <a:lstStyle/>
          <a:p>
            <a:r>
              <a:rPr lang="en-US" sz="2800"/>
              <a:t>Updates to the Draft Standards </a:t>
            </a:r>
          </a:p>
        </p:txBody>
      </p:sp>
    </p:spTree>
    <p:extLst>
      <p:ext uri="{BB962C8B-B14F-4D97-AF65-F5344CB8AC3E}">
        <p14:creationId xmlns:p14="http://schemas.microsoft.com/office/powerpoint/2010/main" val="126066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DA8EC4-FF93-F347-7092-EB0A367130EA}"/>
              </a:ext>
            </a:extLst>
          </p:cNvPr>
          <p:cNvSpPr>
            <a:spLocks noGrp="1"/>
          </p:cNvSpPr>
          <p:nvPr>
            <p:ph type="sldNum" sz="quarter" idx="12"/>
          </p:nvPr>
        </p:nvSpPr>
        <p:spPr/>
        <p:txBody>
          <a:bodyPr/>
          <a:lstStyle/>
          <a:p>
            <a:fld id="{E31375A4-56A4-47D6-9801-1991572033F7}" type="slidenum">
              <a:rPr lang="en-US" smtClean="0"/>
              <a:t>6</a:t>
            </a:fld>
            <a:endParaRPr lang="en-US"/>
          </a:p>
        </p:txBody>
      </p:sp>
      <p:sp>
        <p:nvSpPr>
          <p:cNvPr id="4" name="Content Placeholder 3">
            <a:extLst>
              <a:ext uri="{FF2B5EF4-FFF2-40B4-BE49-F238E27FC236}">
                <a16:creationId xmlns:a16="http://schemas.microsoft.com/office/drawing/2014/main" id="{A797847D-18E4-DE6E-E5BE-21568BC9182A}"/>
              </a:ext>
            </a:extLst>
          </p:cNvPr>
          <p:cNvSpPr>
            <a:spLocks noGrp="1"/>
          </p:cNvSpPr>
          <p:nvPr>
            <p:ph sz="quarter" idx="13"/>
          </p:nvPr>
        </p:nvSpPr>
        <p:spPr>
          <a:xfrm>
            <a:off x="734512" y="1475487"/>
            <a:ext cx="11022059" cy="4804212"/>
          </a:xfrm>
        </p:spPr>
        <p:txBody>
          <a:bodyPr vert="horz" lIns="91440" tIns="45720" rIns="91440" bIns="45720" rtlCol="0" anchor="t">
            <a:noAutofit/>
          </a:bodyPr>
          <a:lstStyle/>
          <a:p>
            <a:pPr marL="0" indent="0">
              <a:buNone/>
            </a:pPr>
            <a:r>
              <a:rPr lang="en-US" sz="1800" b="1" dirty="0"/>
              <a:t>OSSE:</a:t>
            </a:r>
            <a:endParaRPr lang="en-US" sz="1800" dirty="0"/>
          </a:p>
          <a:p>
            <a:r>
              <a:rPr lang="en-US" sz="1800" dirty="0"/>
              <a:t>Ensured revisions remain aligned to the Guiding Principles.</a:t>
            </a:r>
            <a:endParaRPr lang="en-US" sz="1800" dirty="0">
              <a:cs typeface="Arial"/>
            </a:endParaRPr>
          </a:p>
          <a:p>
            <a:r>
              <a:rPr lang="en-US" sz="1800" dirty="0"/>
              <a:t>Ensured revisions are aligned to the “fewer, clearer, higher” approach, with a realistic consideration of available instructional time.</a:t>
            </a:r>
            <a:endParaRPr lang="en-US" sz="1800" dirty="0">
              <a:cs typeface="Arial"/>
            </a:endParaRPr>
          </a:p>
          <a:p>
            <a:r>
              <a:rPr lang="en-US" sz="1800" dirty="0"/>
              <a:t>Ensured language and expectations are clear and vertically aligned for all standards, with specific attention to </a:t>
            </a:r>
            <a:r>
              <a:rPr lang="en-US" sz="1800" dirty="0">
                <a:ea typeface="+mn-lt"/>
                <a:cs typeface="+mn-lt"/>
              </a:rPr>
              <a:t>standards that received lower scores in our public comment survey. </a:t>
            </a:r>
            <a:endParaRPr lang="en-US" sz="1800" dirty="0">
              <a:cs typeface="Arial"/>
            </a:endParaRPr>
          </a:p>
          <a:p>
            <a:r>
              <a:rPr lang="en-US" sz="1800" dirty="0"/>
              <a:t>Ensured standards reflect best practices in social studies and inquiry driven education and that revisions accord with practitioner and expert reviewer feedback.</a:t>
            </a:r>
          </a:p>
          <a:p>
            <a:endParaRPr lang="en-US" sz="1800" dirty="0">
              <a:cs typeface="Arial"/>
            </a:endParaRPr>
          </a:p>
        </p:txBody>
      </p:sp>
      <p:sp>
        <p:nvSpPr>
          <p:cNvPr id="5" name="Title 4">
            <a:extLst>
              <a:ext uri="{FF2B5EF4-FFF2-40B4-BE49-F238E27FC236}">
                <a16:creationId xmlns:a16="http://schemas.microsoft.com/office/drawing/2014/main" id="{DD5F6733-DB54-987F-8746-EABCE8D416F9}"/>
              </a:ext>
            </a:extLst>
          </p:cNvPr>
          <p:cNvSpPr>
            <a:spLocks noGrp="1"/>
          </p:cNvSpPr>
          <p:nvPr>
            <p:ph type="title"/>
          </p:nvPr>
        </p:nvSpPr>
        <p:spPr>
          <a:xfrm>
            <a:off x="602570" y="105103"/>
            <a:ext cx="9601200" cy="1110784"/>
          </a:xfrm>
        </p:spPr>
        <p:txBody>
          <a:bodyPr/>
          <a:lstStyle/>
          <a:p>
            <a:r>
              <a:rPr lang="en-US"/>
              <a:t>Conceptual Priorities for Standards Revision</a:t>
            </a:r>
          </a:p>
        </p:txBody>
      </p:sp>
    </p:spTree>
    <p:extLst>
      <p:ext uri="{BB962C8B-B14F-4D97-AF65-F5344CB8AC3E}">
        <p14:creationId xmlns:p14="http://schemas.microsoft.com/office/powerpoint/2010/main" val="80887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DB0C94-2A02-3FA3-97B3-443095DC1F34}"/>
              </a:ext>
            </a:extLst>
          </p:cNvPr>
          <p:cNvSpPr>
            <a:spLocks noGrp="1"/>
          </p:cNvSpPr>
          <p:nvPr>
            <p:ph type="body" sz="quarter" idx="10"/>
          </p:nvPr>
        </p:nvSpPr>
        <p:spPr>
          <a:xfrm>
            <a:off x="4184714" y="2823535"/>
            <a:ext cx="6014567" cy="1684653"/>
          </a:xfrm>
        </p:spPr>
        <p:txBody>
          <a:bodyPr vert="horz" lIns="91440" tIns="45720" rIns="91440" bIns="45720" rtlCol="0" anchor="t">
            <a:normAutofit/>
          </a:bodyPr>
          <a:lstStyle/>
          <a:p>
            <a:r>
              <a:rPr lang="en-US" sz="2800"/>
              <a:t>Standards Revision in Response to State Board of Education and Public Feedback</a:t>
            </a:r>
          </a:p>
        </p:txBody>
      </p:sp>
    </p:spTree>
    <p:extLst>
      <p:ext uri="{BB962C8B-B14F-4D97-AF65-F5344CB8AC3E}">
        <p14:creationId xmlns:p14="http://schemas.microsoft.com/office/powerpoint/2010/main" val="270494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BB4A37A-4193-DCCF-F196-87FA1C15E6D8}"/>
              </a:ext>
            </a:extLst>
          </p:cNvPr>
          <p:cNvSpPr>
            <a:spLocks noGrp="1"/>
          </p:cNvSpPr>
          <p:nvPr>
            <p:ph sz="quarter" idx="13"/>
          </p:nvPr>
        </p:nvSpPr>
        <p:spPr/>
        <p:txBody>
          <a:bodyPr/>
          <a:lstStyle/>
          <a:p>
            <a:r>
              <a:rPr lang="en-US"/>
              <a:t>The following slides contain examples of the revisions OSSE has made to the Social Studies Standards.</a:t>
            </a:r>
          </a:p>
          <a:p>
            <a:r>
              <a:rPr lang="en-US"/>
              <a:t>OSSE has also provided a copy of the redlined standards document, which contains the original standards language along with each revision OSSE has made since the close of public comment. </a:t>
            </a:r>
          </a:p>
          <a:p>
            <a:r>
              <a:rPr lang="en-US"/>
              <a:t>Each revision aligns with public and SBOE feedback provided to OSSE in February. </a:t>
            </a:r>
          </a:p>
          <a:p>
            <a:r>
              <a:rPr lang="en-US"/>
              <a:t>OSSE has made additional revisions to the standards ensure standards are clear and comprehensive where necessary. </a:t>
            </a:r>
          </a:p>
        </p:txBody>
      </p:sp>
      <p:sp>
        <p:nvSpPr>
          <p:cNvPr id="5" name="Title 4">
            <a:extLst>
              <a:ext uri="{FF2B5EF4-FFF2-40B4-BE49-F238E27FC236}">
                <a16:creationId xmlns:a16="http://schemas.microsoft.com/office/drawing/2014/main" id="{F7544322-3C79-FD35-C944-1FF44FDA435C}"/>
              </a:ext>
            </a:extLst>
          </p:cNvPr>
          <p:cNvSpPr>
            <a:spLocks noGrp="1"/>
          </p:cNvSpPr>
          <p:nvPr>
            <p:ph type="title"/>
          </p:nvPr>
        </p:nvSpPr>
        <p:spPr/>
        <p:txBody>
          <a:bodyPr/>
          <a:lstStyle/>
          <a:p>
            <a:r>
              <a:rPr lang="en-US"/>
              <a:t>Standards Revision Examples</a:t>
            </a:r>
          </a:p>
        </p:txBody>
      </p:sp>
    </p:spTree>
    <p:extLst>
      <p:ext uri="{BB962C8B-B14F-4D97-AF65-F5344CB8AC3E}">
        <p14:creationId xmlns:p14="http://schemas.microsoft.com/office/powerpoint/2010/main" val="366849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649A3C-7361-5AFE-5026-B6C0DEFF79C7}"/>
              </a:ext>
            </a:extLst>
          </p:cNvPr>
          <p:cNvSpPr>
            <a:spLocks noGrp="1"/>
          </p:cNvSpPr>
          <p:nvPr>
            <p:ph type="title"/>
          </p:nvPr>
        </p:nvSpPr>
        <p:spPr/>
        <p:txBody>
          <a:bodyPr/>
          <a:lstStyle/>
          <a:p>
            <a:pPr algn="ctr"/>
            <a:r>
              <a:rPr lang="en-US"/>
              <a:t>Standards Update Format</a:t>
            </a:r>
          </a:p>
        </p:txBody>
      </p:sp>
      <p:sp>
        <p:nvSpPr>
          <p:cNvPr id="6" name="Content Placeholder 5">
            <a:extLst>
              <a:ext uri="{FF2B5EF4-FFF2-40B4-BE49-F238E27FC236}">
                <a16:creationId xmlns:a16="http://schemas.microsoft.com/office/drawing/2014/main" id="{886E3315-679F-0454-1905-3061E86FBE50}"/>
              </a:ext>
            </a:extLst>
          </p:cNvPr>
          <p:cNvSpPr>
            <a:spLocks noGrp="1"/>
          </p:cNvSpPr>
          <p:nvPr>
            <p:ph sz="half" idx="1"/>
          </p:nvPr>
        </p:nvSpPr>
        <p:spPr>
          <a:xfrm>
            <a:off x="996593" y="1899917"/>
            <a:ext cx="5099407" cy="3504290"/>
          </a:xfrm>
        </p:spPr>
        <p:txBody>
          <a:bodyPr vert="horz" lIns="91440" tIns="45720" rIns="91440" bIns="45720" rtlCol="0" anchor="t">
            <a:normAutofit/>
          </a:bodyPr>
          <a:lstStyle/>
          <a:p>
            <a:r>
              <a:rPr lang="en-US"/>
              <a:t>New standards or new additions to standards are included on the following slides in green.</a:t>
            </a:r>
          </a:p>
          <a:p>
            <a:r>
              <a:rPr lang="en-US"/>
              <a:t>Redlined standards indicate content that has been removed from a standard.</a:t>
            </a:r>
            <a:endParaRPr lang="en-US">
              <a:cs typeface="Arial"/>
            </a:endParaRPr>
          </a:p>
          <a:p>
            <a:r>
              <a:rPr lang="en-US"/>
              <a:t>Standards are numbered by grade level and then standard number (e.g., standard 4.52 is the 52</a:t>
            </a:r>
            <a:r>
              <a:rPr lang="en-US" baseline="30000"/>
              <a:t>nd</a:t>
            </a:r>
            <a:r>
              <a:rPr lang="en-US"/>
              <a:t> standard in grade 4). </a:t>
            </a:r>
            <a:endParaRPr lang="en-US">
              <a:cs typeface="Arial"/>
            </a:endParaRPr>
          </a:p>
          <a:p>
            <a:endParaRPr lang="en-US"/>
          </a:p>
        </p:txBody>
      </p:sp>
      <p:sp>
        <p:nvSpPr>
          <p:cNvPr id="3" name="TextBox 2">
            <a:extLst>
              <a:ext uri="{FF2B5EF4-FFF2-40B4-BE49-F238E27FC236}">
                <a16:creationId xmlns:a16="http://schemas.microsoft.com/office/drawing/2014/main" id="{F1FA8B97-0717-1635-F38E-587241545261}"/>
              </a:ext>
            </a:extLst>
          </p:cNvPr>
          <p:cNvSpPr txBox="1"/>
          <p:nvPr/>
        </p:nvSpPr>
        <p:spPr>
          <a:xfrm>
            <a:off x="6574969" y="1926332"/>
            <a:ext cx="5099407" cy="3477875"/>
          </a:xfrm>
          <a:prstGeom prst="rect">
            <a:avLst/>
          </a:prstGeom>
          <a:noFill/>
        </p:spPr>
        <p:txBody>
          <a:bodyPr wrap="square" rtlCol="0">
            <a:spAutoFit/>
          </a:bodyPr>
          <a:lstStyle/>
          <a:p>
            <a:r>
              <a:rPr lang="en-US" sz="2000" b="1" dirty="0"/>
              <a:t>8.3</a:t>
            </a:r>
            <a:r>
              <a:rPr lang="en-US" sz="2000" dirty="0"/>
              <a:t> </a:t>
            </a:r>
            <a:r>
              <a:rPr lang="en-US" sz="2000" dirty="0">
                <a:solidFill>
                  <a:srgbClr val="008080"/>
                </a:solidFill>
              </a:rPr>
              <a:t>Evaluate major tensions within United States’ constitutional democracy, including majority rule and individual rights, liberty and security, civil disobedience and the rule of law, local versus federal control, and the size and scope of the federal government.</a:t>
            </a:r>
          </a:p>
          <a:p>
            <a:r>
              <a:rPr lang="en-US" sz="2000" b="1" dirty="0">
                <a:solidFill>
                  <a:srgbClr val="000000"/>
                </a:solidFill>
                <a:effectLst/>
                <a:ea typeface="Arial" panose="020B0604020202020204" pitchFamily="34" charset="0"/>
              </a:rPr>
              <a:t>8.4</a:t>
            </a:r>
            <a:r>
              <a:rPr lang="en-US" sz="2000" dirty="0">
                <a:solidFill>
                  <a:srgbClr val="000000"/>
                </a:solidFill>
                <a:effectLst/>
                <a:ea typeface="Arial" panose="020B0604020202020204" pitchFamily="34" charset="0"/>
              </a:rPr>
              <a:t>  </a:t>
            </a:r>
            <a:r>
              <a:rPr lang="en-US" sz="2000" strike="sngStrike" dirty="0">
                <a:solidFill>
                  <a:srgbClr val="FF0000"/>
                </a:solidFill>
                <a:effectLst/>
                <a:ea typeface="Arial" panose="020B0604020202020204" pitchFamily="34" charset="0"/>
              </a:rPr>
              <a:t>Examine</a:t>
            </a:r>
            <a:r>
              <a:rPr lang="en-US" sz="2000" dirty="0">
                <a:solidFill>
                  <a:srgbClr val="000000"/>
                </a:solidFill>
                <a:effectLst/>
                <a:ea typeface="Arial" panose="020B0604020202020204" pitchFamily="34" charset="0"/>
              </a:rPr>
              <a:t> </a:t>
            </a:r>
            <a:r>
              <a:rPr lang="en-US" sz="2000" dirty="0">
                <a:solidFill>
                  <a:srgbClr val="008080"/>
                </a:solidFill>
                <a:effectLst/>
                <a:ea typeface="Arial" panose="020B0604020202020204" pitchFamily="34" charset="0"/>
              </a:rPr>
              <a:t>Analyze</a:t>
            </a:r>
            <a:r>
              <a:rPr lang="en-US" sz="2000" dirty="0">
                <a:solidFill>
                  <a:srgbClr val="000000"/>
                </a:solidFill>
                <a:effectLst/>
                <a:ea typeface="Arial" panose="020B0604020202020204" pitchFamily="34" charset="0"/>
              </a:rPr>
              <a:t> the historical and philosophical influences on the creation of the American government system, including the role of race, gender, </a:t>
            </a:r>
            <a:r>
              <a:rPr lang="en-US" sz="2000" dirty="0">
                <a:solidFill>
                  <a:srgbClr val="008080"/>
                </a:solidFill>
                <a:effectLst/>
                <a:ea typeface="Arial" panose="020B0604020202020204" pitchFamily="34" charset="0"/>
              </a:rPr>
              <a:t>religion</a:t>
            </a:r>
            <a:r>
              <a:rPr lang="en-US" sz="2000" dirty="0">
                <a:solidFill>
                  <a:srgbClr val="000000"/>
                </a:solidFill>
                <a:effectLst/>
                <a:ea typeface="Arial" panose="020B0604020202020204" pitchFamily="34" charset="0"/>
              </a:rPr>
              <a:t>, and socioeconomic status.</a:t>
            </a:r>
            <a:endParaRPr lang="en-US" sz="2000" dirty="0"/>
          </a:p>
        </p:txBody>
      </p:sp>
    </p:spTree>
    <p:extLst>
      <p:ext uri="{BB962C8B-B14F-4D97-AF65-F5344CB8AC3E}">
        <p14:creationId xmlns:p14="http://schemas.microsoft.com/office/powerpoint/2010/main" val="42428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SE_Presentation_Update2019" id="{CAAADC6F-CB96-614C-94DC-A8C13E820868}" vid="{7B26CFA5-28BF-F24C-94E5-6E0AF42915ED}"/>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Diamond Grid 16x9</Template>
  <TotalTime>1281</TotalTime>
  <Words>3632</Words>
  <Application>Microsoft Office PowerPoint</Application>
  <PresentationFormat>Widescreen</PresentationFormat>
  <Paragraphs>219</Paragraphs>
  <Slides>29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Regular</vt:lpstr>
      <vt:lpstr>Symbol</vt:lpstr>
      <vt:lpstr>Diamond Grid 16x9</vt:lpstr>
      <vt:lpstr>PowerPoint Presentation</vt:lpstr>
      <vt:lpstr>Agenda</vt:lpstr>
      <vt:lpstr>PowerPoint Presentation</vt:lpstr>
      <vt:lpstr>Inquiry Driven Social Studies Instruction </vt:lpstr>
      <vt:lpstr>PowerPoint Presentation</vt:lpstr>
      <vt:lpstr>Conceptual Priorities for Standards Revision</vt:lpstr>
      <vt:lpstr>PowerPoint Presentation</vt:lpstr>
      <vt:lpstr>Standards Revision Examples</vt:lpstr>
      <vt:lpstr>Standards Update Format</vt:lpstr>
      <vt:lpstr>Student Civic Engagement</vt:lpstr>
      <vt:lpstr>Higher Order Thinking and Refining the Precision of Standards Language</vt:lpstr>
      <vt:lpstr>Digital Literacy</vt:lpstr>
      <vt:lpstr>Humanizing Language Historiography and Interrogation of Evidence</vt:lpstr>
      <vt:lpstr>White Supremacy and “Hard History” in the United States</vt:lpstr>
      <vt:lpstr>Democratic Principles</vt:lpstr>
      <vt:lpstr>Reevaluation of Anchor Standards Labeling System</vt:lpstr>
      <vt:lpstr>Vertical Alignment of Content and Skill</vt:lpstr>
      <vt:lpstr>Increase specificity in thematic standards for Grade 6</vt:lpstr>
      <vt:lpstr>Increase specificity in thematic standards for World History II</vt:lpstr>
      <vt:lpstr>Reframing Global Perspectives, History, and Cultures</vt:lpstr>
      <vt:lpstr>Furthering the Inclusion of Under-Represented Groups</vt:lpstr>
      <vt:lpstr>PowerPoint Presentation</vt:lpstr>
      <vt:lpstr>LEA Social Studies Implementation Convening Highlights</vt:lpstr>
      <vt:lpstr>Anticipated OSSE Provided Resources*</vt:lpstr>
      <vt:lpstr>Overarching Implementation Timeline</vt:lpstr>
      <vt:lpstr>Implementation Timeline</vt:lpstr>
      <vt:lpstr>Implementation Timeline</vt:lpstr>
      <vt:lpstr>PowerPoint Presentation</vt:lpstr>
      <vt:lpstr>Proposed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Colon, Veronica (OSSE)</dc:creator>
  <cp:lastModifiedBy>Gall, Andrew (OSSE)</cp:lastModifiedBy>
  <cp:revision>2</cp:revision>
  <dcterms:created xsi:type="dcterms:W3CDTF">2019-12-17T15:11:13Z</dcterms:created>
  <dcterms:modified xsi:type="dcterms:W3CDTF">2023-03-24T16:19:52Z</dcterms:modified>
</cp:coreProperties>
</file>